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037"/>
    <a:srgbClr val="E9E3E3"/>
    <a:srgbClr val="192634"/>
    <a:srgbClr val="5C153D"/>
    <a:srgbClr val="DAD5C3"/>
    <a:srgbClr val="154037"/>
    <a:srgbClr val="DAD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404" autoAdjust="0"/>
  </p:normalViewPr>
  <p:slideViewPr>
    <p:cSldViewPr snapToGrid="0">
      <p:cViewPr varScale="1">
        <p:scale>
          <a:sx n="59" d="100"/>
          <a:sy n="59" d="100"/>
        </p:scale>
        <p:origin x="808" y="52"/>
      </p:cViewPr>
      <p:guideLst/>
    </p:cSldViewPr>
  </p:slideViewPr>
  <p:outlineViewPr>
    <p:cViewPr>
      <p:scale>
        <a:sx n="33" d="100"/>
        <a:sy n="33" d="100"/>
      </p:scale>
      <p:origin x="0" y="-177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9" d="100"/>
          <a:sy n="119" d="100"/>
        </p:scale>
        <p:origin x="413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CD176-3490-4CB6-860C-1BC36C1C4EB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C391B-BD8C-4B8D-B054-EDDC29204B84}">
      <dgm:prSet custT="1"/>
      <dgm:spPr>
        <a:solidFill>
          <a:srgbClr val="164037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dirty="0"/>
            <a:t>Article 5: Novelty</a:t>
          </a:r>
          <a:endParaRPr lang="en-US" sz="1800" dirty="0"/>
        </a:p>
      </dgm:t>
    </dgm:pt>
    <dgm:pt modelId="{F22BB144-DF1C-4EF6-91B8-120212CEC9BF}" type="parTrans" cxnId="{8992390F-B55D-49BB-9EE9-ABA187D8066B}">
      <dgm:prSet/>
      <dgm:spPr/>
      <dgm:t>
        <a:bodyPr/>
        <a:lstStyle/>
        <a:p>
          <a:endParaRPr lang="en-US"/>
        </a:p>
      </dgm:t>
    </dgm:pt>
    <dgm:pt modelId="{233652DC-EC18-4445-BAED-FF7FBFDE2A0E}" type="sibTrans" cxnId="{8992390F-B55D-49BB-9EE9-ABA187D8066B}">
      <dgm:prSet/>
      <dgm:spPr/>
      <dgm:t>
        <a:bodyPr/>
        <a:lstStyle/>
        <a:p>
          <a:endParaRPr lang="en-US"/>
        </a:p>
      </dgm:t>
    </dgm:pt>
    <dgm:pt modelId="{1B3F167A-29AA-4C3D-9B0E-2BCDB3656ACB}">
      <dgm:prSet custT="1"/>
      <dgm:spPr/>
      <dgm:t>
        <a:bodyPr/>
        <a:lstStyle/>
        <a:p>
          <a:r>
            <a:rPr lang="en-GB" sz="1600" dirty="0"/>
            <a:t>A design shall be considered to be new if </a:t>
          </a:r>
          <a:r>
            <a:rPr lang="en-GB" sz="1600" b="1" dirty="0"/>
            <a:t>no identical design </a:t>
          </a:r>
          <a:r>
            <a:rPr lang="en-GB" sz="1600" dirty="0"/>
            <a:t>has been made available to the </a:t>
          </a:r>
          <a:r>
            <a:rPr lang="en-GB" sz="1600" b="1" dirty="0"/>
            <a:t>public</a:t>
          </a:r>
          <a:endParaRPr lang="en-US" sz="1600" b="1" dirty="0"/>
        </a:p>
      </dgm:t>
    </dgm:pt>
    <dgm:pt modelId="{E958F572-4A9F-4F04-90F5-FADDEAFE8D0D}" type="parTrans" cxnId="{29D4B0A4-C632-43A4-8129-BD6E61474D33}">
      <dgm:prSet/>
      <dgm:spPr/>
      <dgm:t>
        <a:bodyPr/>
        <a:lstStyle/>
        <a:p>
          <a:endParaRPr lang="en-US"/>
        </a:p>
      </dgm:t>
    </dgm:pt>
    <dgm:pt modelId="{CD0B3114-04F7-4F28-8213-6770EA1099D8}" type="sibTrans" cxnId="{29D4B0A4-C632-43A4-8129-BD6E61474D33}">
      <dgm:prSet/>
      <dgm:spPr/>
      <dgm:t>
        <a:bodyPr/>
        <a:lstStyle/>
        <a:p>
          <a:endParaRPr lang="en-US"/>
        </a:p>
      </dgm:t>
    </dgm:pt>
    <dgm:pt modelId="{2E8891E7-632F-47BA-B4CA-E921935DCD32}">
      <dgm:prSet custT="1"/>
      <dgm:spPr/>
      <dgm:t>
        <a:bodyPr/>
        <a:lstStyle/>
        <a:p>
          <a:r>
            <a:rPr lang="en-GB" sz="1600" dirty="0"/>
            <a:t>Designs shall be deemed to be identical if their features differ only in immaterial details.</a:t>
          </a:r>
          <a:endParaRPr lang="en-US" sz="1600" dirty="0"/>
        </a:p>
      </dgm:t>
    </dgm:pt>
    <dgm:pt modelId="{C31F42E7-54E1-4B1B-B240-6BD358CAED2B}" type="parTrans" cxnId="{C55757A4-EB79-4322-BEC8-C7B28D3826DB}">
      <dgm:prSet/>
      <dgm:spPr/>
      <dgm:t>
        <a:bodyPr/>
        <a:lstStyle/>
        <a:p>
          <a:endParaRPr lang="en-US"/>
        </a:p>
      </dgm:t>
    </dgm:pt>
    <dgm:pt modelId="{3774FC48-39C8-47CF-917A-0361FA98163E}" type="sibTrans" cxnId="{C55757A4-EB79-4322-BEC8-C7B28D3826DB}">
      <dgm:prSet/>
      <dgm:spPr/>
      <dgm:t>
        <a:bodyPr/>
        <a:lstStyle/>
        <a:p>
          <a:endParaRPr lang="en-US"/>
        </a:p>
      </dgm:t>
    </dgm:pt>
    <dgm:pt modelId="{17C99604-1658-4F1E-99A1-8255D0A3CD36}">
      <dgm:prSet custT="1"/>
      <dgm:spPr>
        <a:solidFill>
          <a:srgbClr val="164037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dirty="0"/>
            <a:t>Article 6: Individual character</a:t>
          </a:r>
          <a:endParaRPr lang="en-US" sz="1800" dirty="0"/>
        </a:p>
      </dgm:t>
    </dgm:pt>
    <dgm:pt modelId="{1A5E0EA9-A917-4B86-8F86-258DD289AF67}" type="parTrans" cxnId="{826CF8C4-93CE-4CD6-B150-4E7F0CB9F0A3}">
      <dgm:prSet/>
      <dgm:spPr/>
      <dgm:t>
        <a:bodyPr/>
        <a:lstStyle/>
        <a:p>
          <a:endParaRPr lang="en-US"/>
        </a:p>
      </dgm:t>
    </dgm:pt>
    <dgm:pt modelId="{6705CAC9-F8A4-4BB0-AACB-C5FFAA8B13A9}" type="sibTrans" cxnId="{826CF8C4-93CE-4CD6-B150-4E7F0CB9F0A3}">
      <dgm:prSet/>
      <dgm:spPr/>
      <dgm:t>
        <a:bodyPr/>
        <a:lstStyle/>
        <a:p>
          <a:endParaRPr lang="en-US"/>
        </a:p>
      </dgm:t>
    </dgm:pt>
    <dgm:pt modelId="{695DB28A-3B77-4749-BEDB-353F550F23AB}">
      <dgm:prSet custT="1"/>
      <dgm:spPr/>
      <dgm:t>
        <a:bodyPr/>
        <a:lstStyle/>
        <a:p>
          <a:r>
            <a:rPr lang="en-GB" sz="1600" dirty="0"/>
            <a:t>A design shall be considered to have individual character if the </a:t>
          </a:r>
          <a:r>
            <a:rPr lang="en-GB" sz="1600" b="1" dirty="0"/>
            <a:t>overall impression </a:t>
          </a:r>
          <a:r>
            <a:rPr lang="en-GB" sz="1600" dirty="0"/>
            <a:t>it produces on the informed user </a:t>
          </a:r>
          <a:r>
            <a:rPr lang="en-GB" sz="1600" b="1" dirty="0"/>
            <a:t>differs</a:t>
          </a:r>
          <a:r>
            <a:rPr lang="en-GB" sz="1600" dirty="0"/>
            <a:t> from the overall impression produced on such a user by any design which has been made available to the public</a:t>
          </a:r>
          <a:endParaRPr lang="en-US" sz="1600" dirty="0"/>
        </a:p>
      </dgm:t>
    </dgm:pt>
    <dgm:pt modelId="{BDB5BEED-10D6-483C-90DC-30B06C3D5191}" type="parTrans" cxnId="{46F9C31E-50DE-45EC-8581-80CAC294C259}">
      <dgm:prSet/>
      <dgm:spPr/>
      <dgm:t>
        <a:bodyPr/>
        <a:lstStyle/>
        <a:p>
          <a:endParaRPr lang="en-US"/>
        </a:p>
      </dgm:t>
    </dgm:pt>
    <dgm:pt modelId="{220FD300-1576-46AD-BA07-27214C3F1FD1}" type="sibTrans" cxnId="{46F9C31E-50DE-45EC-8581-80CAC294C259}">
      <dgm:prSet/>
      <dgm:spPr/>
      <dgm:t>
        <a:bodyPr/>
        <a:lstStyle/>
        <a:p>
          <a:endParaRPr lang="en-US"/>
        </a:p>
      </dgm:t>
    </dgm:pt>
    <dgm:pt modelId="{25943EC6-5051-4C64-B773-0EC5D60529FA}">
      <dgm:prSet custT="1"/>
      <dgm:spPr/>
      <dgm:t>
        <a:bodyPr/>
        <a:lstStyle/>
        <a:p>
          <a:r>
            <a:rPr lang="en-GB" sz="1600" dirty="0"/>
            <a:t>In assessing individual character, the </a:t>
          </a:r>
          <a:r>
            <a:rPr lang="en-GB" sz="1600" b="1" dirty="0"/>
            <a:t>degree of freedom of the designer </a:t>
          </a:r>
          <a:r>
            <a:rPr lang="en-GB" sz="1600" dirty="0"/>
            <a:t>in developing the design shall be taken into consideration.</a:t>
          </a:r>
          <a:endParaRPr lang="en-US" sz="1600" dirty="0"/>
        </a:p>
      </dgm:t>
    </dgm:pt>
    <dgm:pt modelId="{3CFC03CA-1054-4B51-868D-5779FCF617CA}" type="parTrans" cxnId="{D8401825-43B6-4720-AFAE-DCB07CB8642B}">
      <dgm:prSet/>
      <dgm:spPr/>
      <dgm:t>
        <a:bodyPr/>
        <a:lstStyle/>
        <a:p>
          <a:endParaRPr lang="en-US"/>
        </a:p>
      </dgm:t>
    </dgm:pt>
    <dgm:pt modelId="{AE8E6E47-E383-42A1-8B99-543B8313FE75}" type="sibTrans" cxnId="{D8401825-43B6-4720-AFAE-DCB07CB8642B}">
      <dgm:prSet/>
      <dgm:spPr/>
      <dgm:t>
        <a:bodyPr/>
        <a:lstStyle/>
        <a:p>
          <a:endParaRPr lang="en-US"/>
        </a:p>
      </dgm:t>
    </dgm:pt>
    <dgm:pt modelId="{98C3D7B2-A3B2-42AD-AF31-1752963AD900}" type="pres">
      <dgm:prSet presAssocID="{8A6CD176-3490-4CB6-860C-1BC36C1C4EBE}" presName="linear" presStyleCnt="0">
        <dgm:presLayoutVars>
          <dgm:dir/>
          <dgm:animLvl val="lvl"/>
          <dgm:resizeHandles val="exact"/>
        </dgm:presLayoutVars>
      </dgm:prSet>
      <dgm:spPr/>
    </dgm:pt>
    <dgm:pt modelId="{9D76D8C2-C59E-4DA4-8047-624A6C6FE0C3}" type="pres">
      <dgm:prSet presAssocID="{D5CC391B-BD8C-4B8D-B054-EDDC29204B84}" presName="parentLin" presStyleCnt="0"/>
      <dgm:spPr/>
    </dgm:pt>
    <dgm:pt modelId="{16D94500-DA8F-4F19-8F59-C608FE333DB0}" type="pres">
      <dgm:prSet presAssocID="{D5CC391B-BD8C-4B8D-B054-EDDC29204B84}" presName="parentLeftMargin" presStyleLbl="node1" presStyleIdx="0" presStyleCnt="2"/>
      <dgm:spPr/>
    </dgm:pt>
    <dgm:pt modelId="{1C83FB59-8B8B-45A2-A3D9-7F45822A7E9D}" type="pres">
      <dgm:prSet presAssocID="{D5CC391B-BD8C-4B8D-B054-EDDC29204B84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00C7E44-7346-42EB-A8D0-D4CCF9A1716B}" type="pres">
      <dgm:prSet presAssocID="{D5CC391B-BD8C-4B8D-B054-EDDC29204B84}" presName="negativeSpace" presStyleCnt="0"/>
      <dgm:spPr/>
    </dgm:pt>
    <dgm:pt modelId="{7ADB6D5B-2873-4739-88A1-2C5D01B02245}" type="pres">
      <dgm:prSet presAssocID="{D5CC391B-BD8C-4B8D-B054-EDDC29204B84}" presName="childText" presStyleLbl="conFgAcc1" presStyleIdx="0" presStyleCnt="2">
        <dgm:presLayoutVars>
          <dgm:bulletEnabled val="1"/>
        </dgm:presLayoutVars>
      </dgm:prSet>
      <dgm:spPr/>
    </dgm:pt>
    <dgm:pt modelId="{5778ADD4-78A9-40C6-A38C-F9982609D952}" type="pres">
      <dgm:prSet presAssocID="{233652DC-EC18-4445-BAED-FF7FBFDE2A0E}" presName="spaceBetweenRectangles" presStyleCnt="0"/>
      <dgm:spPr/>
    </dgm:pt>
    <dgm:pt modelId="{B7C075E8-4C9F-4B84-9707-3F9B9B47B219}" type="pres">
      <dgm:prSet presAssocID="{17C99604-1658-4F1E-99A1-8255D0A3CD36}" presName="parentLin" presStyleCnt="0"/>
      <dgm:spPr/>
    </dgm:pt>
    <dgm:pt modelId="{6A7DCD1A-7191-4A78-91DE-8A32E89E580C}" type="pres">
      <dgm:prSet presAssocID="{17C99604-1658-4F1E-99A1-8255D0A3CD36}" presName="parentLeftMargin" presStyleLbl="node1" presStyleIdx="0" presStyleCnt="2"/>
      <dgm:spPr/>
    </dgm:pt>
    <dgm:pt modelId="{056F5C12-6FDD-4255-BE91-0D62AE3C5ACD}" type="pres">
      <dgm:prSet presAssocID="{17C99604-1658-4F1E-99A1-8255D0A3CD36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08FB391B-DC3E-4C8D-BA36-40C4E2F6C0B1}" type="pres">
      <dgm:prSet presAssocID="{17C99604-1658-4F1E-99A1-8255D0A3CD36}" presName="negativeSpace" presStyleCnt="0"/>
      <dgm:spPr/>
    </dgm:pt>
    <dgm:pt modelId="{DFDADADE-9C0D-45C4-A8F4-A688BA316EB3}" type="pres">
      <dgm:prSet presAssocID="{17C99604-1658-4F1E-99A1-8255D0A3CD3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FE0607-D61F-4C56-ACC4-862C53AF79C8}" type="presOf" srcId="{2E8891E7-632F-47BA-B4CA-E921935DCD32}" destId="{7ADB6D5B-2873-4739-88A1-2C5D01B02245}" srcOrd="0" destOrd="1" presId="urn:microsoft.com/office/officeart/2005/8/layout/list1"/>
    <dgm:cxn modelId="{8992390F-B55D-49BB-9EE9-ABA187D8066B}" srcId="{8A6CD176-3490-4CB6-860C-1BC36C1C4EBE}" destId="{D5CC391B-BD8C-4B8D-B054-EDDC29204B84}" srcOrd="0" destOrd="0" parTransId="{F22BB144-DF1C-4EF6-91B8-120212CEC9BF}" sibTransId="{233652DC-EC18-4445-BAED-FF7FBFDE2A0E}"/>
    <dgm:cxn modelId="{46F9C31E-50DE-45EC-8581-80CAC294C259}" srcId="{17C99604-1658-4F1E-99A1-8255D0A3CD36}" destId="{695DB28A-3B77-4749-BEDB-353F550F23AB}" srcOrd="0" destOrd="0" parTransId="{BDB5BEED-10D6-483C-90DC-30B06C3D5191}" sibTransId="{220FD300-1576-46AD-BA07-27214C3F1FD1}"/>
    <dgm:cxn modelId="{D8401825-43B6-4720-AFAE-DCB07CB8642B}" srcId="{17C99604-1658-4F1E-99A1-8255D0A3CD36}" destId="{25943EC6-5051-4C64-B773-0EC5D60529FA}" srcOrd="1" destOrd="0" parTransId="{3CFC03CA-1054-4B51-868D-5779FCF617CA}" sibTransId="{AE8E6E47-E383-42A1-8B99-543B8313FE75}"/>
    <dgm:cxn modelId="{E3AAED3A-57BE-420C-BB45-2D1785C1866C}" type="presOf" srcId="{695DB28A-3B77-4749-BEDB-353F550F23AB}" destId="{DFDADADE-9C0D-45C4-A8F4-A688BA316EB3}" srcOrd="0" destOrd="0" presId="urn:microsoft.com/office/officeart/2005/8/layout/list1"/>
    <dgm:cxn modelId="{C14FDF43-DA05-43D7-9DDD-853629E5E52E}" type="presOf" srcId="{17C99604-1658-4F1E-99A1-8255D0A3CD36}" destId="{056F5C12-6FDD-4255-BE91-0D62AE3C5ACD}" srcOrd="1" destOrd="0" presId="urn:microsoft.com/office/officeart/2005/8/layout/list1"/>
    <dgm:cxn modelId="{963C6550-1D54-4810-82F4-30FB5F4ED11C}" type="presOf" srcId="{17C99604-1658-4F1E-99A1-8255D0A3CD36}" destId="{6A7DCD1A-7191-4A78-91DE-8A32E89E580C}" srcOrd="0" destOrd="0" presId="urn:microsoft.com/office/officeart/2005/8/layout/list1"/>
    <dgm:cxn modelId="{B4DB7791-AC8B-4D2E-A3EC-940122EBC262}" type="presOf" srcId="{D5CC391B-BD8C-4B8D-B054-EDDC29204B84}" destId="{16D94500-DA8F-4F19-8F59-C608FE333DB0}" srcOrd="0" destOrd="0" presId="urn:microsoft.com/office/officeart/2005/8/layout/list1"/>
    <dgm:cxn modelId="{31FA0A95-03AB-4A11-ADF3-B0F99A62D9DF}" type="presOf" srcId="{D5CC391B-BD8C-4B8D-B054-EDDC29204B84}" destId="{1C83FB59-8B8B-45A2-A3D9-7F45822A7E9D}" srcOrd="1" destOrd="0" presId="urn:microsoft.com/office/officeart/2005/8/layout/list1"/>
    <dgm:cxn modelId="{C55757A4-EB79-4322-BEC8-C7B28D3826DB}" srcId="{D5CC391B-BD8C-4B8D-B054-EDDC29204B84}" destId="{2E8891E7-632F-47BA-B4CA-E921935DCD32}" srcOrd="1" destOrd="0" parTransId="{C31F42E7-54E1-4B1B-B240-6BD358CAED2B}" sibTransId="{3774FC48-39C8-47CF-917A-0361FA98163E}"/>
    <dgm:cxn modelId="{29D4B0A4-C632-43A4-8129-BD6E61474D33}" srcId="{D5CC391B-BD8C-4B8D-B054-EDDC29204B84}" destId="{1B3F167A-29AA-4C3D-9B0E-2BCDB3656ACB}" srcOrd="0" destOrd="0" parTransId="{E958F572-4A9F-4F04-90F5-FADDEAFE8D0D}" sibTransId="{CD0B3114-04F7-4F28-8213-6770EA1099D8}"/>
    <dgm:cxn modelId="{826CF8C4-93CE-4CD6-B150-4E7F0CB9F0A3}" srcId="{8A6CD176-3490-4CB6-860C-1BC36C1C4EBE}" destId="{17C99604-1658-4F1E-99A1-8255D0A3CD36}" srcOrd="1" destOrd="0" parTransId="{1A5E0EA9-A917-4B86-8F86-258DD289AF67}" sibTransId="{6705CAC9-F8A4-4BB0-AACB-C5FFAA8B13A9}"/>
    <dgm:cxn modelId="{A59CC9CA-E091-4969-AF53-2C4BD57C9FBE}" type="presOf" srcId="{1B3F167A-29AA-4C3D-9B0E-2BCDB3656ACB}" destId="{7ADB6D5B-2873-4739-88A1-2C5D01B02245}" srcOrd="0" destOrd="0" presId="urn:microsoft.com/office/officeart/2005/8/layout/list1"/>
    <dgm:cxn modelId="{52451DDC-8861-4037-8672-32D6FCB67DBF}" type="presOf" srcId="{25943EC6-5051-4C64-B773-0EC5D60529FA}" destId="{DFDADADE-9C0D-45C4-A8F4-A688BA316EB3}" srcOrd="0" destOrd="1" presId="urn:microsoft.com/office/officeart/2005/8/layout/list1"/>
    <dgm:cxn modelId="{1CD2B6E4-E783-4472-B015-CC0787B2F926}" type="presOf" srcId="{8A6CD176-3490-4CB6-860C-1BC36C1C4EBE}" destId="{98C3D7B2-A3B2-42AD-AF31-1752963AD900}" srcOrd="0" destOrd="0" presId="urn:microsoft.com/office/officeart/2005/8/layout/list1"/>
    <dgm:cxn modelId="{6B28D05C-0933-45A1-AC2E-2F9DCC7B0213}" type="presParOf" srcId="{98C3D7B2-A3B2-42AD-AF31-1752963AD900}" destId="{9D76D8C2-C59E-4DA4-8047-624A6C6FE0C3}" srcOrd="0" destOrd="0" presId="urn:microsoft.com/office/officeart/2005/8/layout/list1"/>
    <dgm:cxn modelId="{26258DAB-09F1-4E4E-B005-53F33E1C1F25}" type="presParOf" srcId="{9D76D8C2-C59E-4DA4-8047-624A6C6FE0C3}" destId="{16D94500-DA8F-4F19-8F59-C608FE333DB0}" srcOrd="0" destOrd="0" presId="urn:microsoft.com/office/officeart/2005/8/layout/list1"/>
    <dgm:cxn modelId="{2BE50943-5507-47D3-BAEA-0889DCDC5F00}" type="presParOf" srcId="{9D76D8C2-C59E-4DA4-8047-624A6C6FE0C3}" destId="{1C83FB59-8B8B-45A2-A3D9-7F45822A7E9D}" srcOrd="1" destOrd="0" presId="urn:microsoft.com/office/officeart/2005/8/layout/list1"/>
    <dgm:cxn modelId="{43CEACC8-F6E7-4550-8FFE-366B38F6B5F8}" type="presParOf" srcId="{98C3D7B2-A3B2-42AD-AF31-1752963AD900}" destId="{600C7E44-7346-42EB-A8D0-D4CCF9A1716B}" srcOrd="1" destOrd="0" presId="urn:microsoft.com/office/officeart/2005/8/layout/list1"/>
    <dgm:cxn modelId="{59D79198-6F5C-40A6-A15F-C125A282B44F}" type="presParOf" srcId="{98C3D7B2-A3B2-42AD-AF31-1752963AD900}" destId="{7ADB6D5B-2873-4739-88A1-2C5D01B02245}" srcOrd="2" destOrd="0" presId="urn:microsoft.com/office/officeart/2005/8/layout/list1"/>
    <dgm:cxn modelId="{792B50B5-EF43-46A9-B162-D777B3240841}" type="presParOf" srcId="{98C3D7B2-A3B2-42AD-AF31-1752963AD900}" destId="{5778ADD4-78A9-40C6-A38C-F9982609D952}" srcOrd="3" destOrd="0" presId="urn:microsoft.com/office/officeart/2005/8/layout/list1"/>
    <dgm:cxn modelId="{9C67A951-0FFF-4BA9-8B76-C62682810678}" type="presParOf" srcId="{98C3D7B2-A3B2-42AD-AF31-1752963AD900}" destId="{B7C075E8-4C9F-4B84-9707-3F9B9B47B219}" srcOrd="4" destOrd="0" presId="urn:microsoft.com/office/officeart/2005/8/layout/list1"/>
    <dgm:cxn modelId="{14C34C6F-3C92-4491-BB44-AEF4C5AD73F8}" type="presParOf" srcId="{B7C075E8-4C9F-4B84-9707-3F9B9B47B219}" destId="{6A7DCD1A-7191-4A78-91DE-8A32E89E580C}" srcOrd="0" destOrd="0" presId="urn:microsoft.com/office/officeart/2005/8/layout/list1"/>
    <dgm:cxn modelId="{55B6E7D8-C550-4819-9593-633B1A5E1157}" type="presParOf" srcId="{B7C075E8-4C9F-4B84-9707-3F9B9B47B219}" destId="{056F5C12-6FDD-4255-BE91-0D62AE3C5ACD}" srcOrd="1" destOrd="0" presId="urn:microsoft.com/office/officeart/2005/8/layout/list1"/>
    <dgm:cxn modelId="{53E50072-C76B-405E-8995-B06FDBAB16F2}" type="presParOf" srcId="{98C3D7B2-A3B2-42AD-AF31-1752963AD900}" destId="{08FB391B-DC3E-4C8D-BA36-40C4E2F6C0B1}" srcOrd="5" destOrd="0" presId="urn:microsoft.com/office/officeart/2005/8/layout/list1"/>
    <dgm:cxn modelId="{7D064577-990E-4D0F-B6A1-92260C720906}" type="presParOf" srcId="{98C3D7B2-A3B2-42AD-AF31-1752963AD900}" destId="{DFDADADE-9C0D-45C4-A8F4-A688BA316E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B6D5B-2873-4739-88A1-2C5D01B02245}">
      <dsp:nvSpPr>
        <dsp:cNvPr id="0" name=""/>
        <dsp:cNvSpPr/>
      </dsp:nvSpPr>
      <dsp:spPr>
        <a:xfrm>
          <a:off x="0" y="310358"/>
          <a:ext cx="9396046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238" tIns="416560" rIns="72923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 design shall be considered to be new if </a:t>
          </a:r>
          <a:r>
            <a:rPr lang="en-GB" sz="1600" b="1" kern="1200" dirty="0"/>
            <a:t>no identical design </a:t>
          </a:r>
          <a:r>
            <a:rPr lang="en-GB" sz="1600" kern="1200" dirty="0"/>
            <a:t>has been made available to the </a:t>
          </a:r>
          <a:r>
            <a:rPr lang="en-GB" sz="1600" b="1" kern="1200" dirty="0"/>
            <a:t>public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Designs shall be deemed to be identical if their features differ only in immaterial details.</a:t>
          </a:r>
          <a:endParaRPr lang="en-US" sz="1600" kern="1200" dirty="0"/>
        </a:p>
      </dsp:txBody>
      <dsp:txXfrm>
        <a:off x="0" y="310358"/>
        <a:ext cx="9396046" cy="1417500"/>
      </dsp:txXfrm>
    </dsp:sp>
    <dsp:sp modelId="{1C83FB59-8B8B-45A2-A3D9-7F45822A7E9D}">
      <dsp:nvSpPr>
        <dsp:cNvPr id="0" name=""/>
        <dsp:cNvSpPr/>
      </dsp:nvSpPr>
      <dsp:spPr>
        <a:xfrm>
          <a:off x="469802" y="15157"/>
          <a:ext cx="6577232" cy="590400"/>
        </a:xfrm>
        <a:prstGeom prst="rect">
          <a:avLst/>
        </a:prstGeom>
        <a:solidFill>
          <a:srgbClr val="164037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604" tIns="0" rIns="24860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Article 5: Novelty</a:t>
          </a:r>
          <a:endParaRPr lang="en-US" sz="1800" kern="1200" dirty="0"/>
        </a:p>
      </dsp:txBody>
      <dsp:txXfrm>
        <a:off x="469802" y="15157"/>
        <a:ext cx="6577232" cy="590400"/>
      </dsp:txXfrm>
    </dsp:sp>
    <dsp:sp modelId="{DFDADADE-9C0D-45C4-A8F4-A688BA316EB3}">
      <dsp:nvSpPr>
        <dsp:cNvPr id="0" name=""/>
        <dsp:cNvSpPr/>
      </dsp:nvSpPr>
      <dsp:spPr>
        <a:xfrm>
          <a:off x="0" y="2131058"/>
          <a:ext cx="939604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238" tIns="416560" rIns="72923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 design shall be considered to have individual character if the </a:t>
          </a:r>
          <a:r>
            <a:rPr lang="en-GB" sz="1600" b="1" kern="1200" dirty="0"/>
            <a:t>overall impression </a:t>
          </a:r>
          <a:r>
            <a:rPr lang="en-GB" sz="1600" kern="1200" dirty="0"/>
            <a:t>it produces on the informed user </a:t>
          </a:r>
          <a:r>
            <a:rPr lang="en-GB" sz="1600" b="1" kern="1200" dirty="0"/>
            <a:t>differs</a:t>
          </a:r>
          <a:r>
            <a:rPr lang="en-GB" sz="1600" kern="1200" dirty="0"/>
            <a:t> from the overall impression produced on such a user by any design which has been made available to the public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In assessing individual character, the </a:t>
          </a:r>
          <a:r>
            <a:rPr lang="en-GB" sz="1600" b="1" kern="1200" dirty="0"/>
            <a:t>degree of freedom of the designer </a:t>
          </a:r>
          <a:r>
            <a:rPr lang="en-GB" sz="1600" kern="1200" dirty="0"/>
            <a:t>in developing the design shall be taken into consideration.</a:t>
          </a:r>
          <a:endParaRPr lang="en-US" sz="1600" kern="1200" dirty="0"/>
        </a:p>
      </dsp:txBody>
      <dsp:txXfrm>
        <a:off x="0" y="2131058"/>
        <a:ext cx="9396046" cy="1638000"/>
      </dsp:txXfrm>
    </dsp:sp>
    <dsp:sp modelId="{056F5C12-6FDD-4255-BE91-0D62AE3C5ACD}">
      <dsp:nvSpPr>
        <dsp:cNvPr id="0" name=""/>
        <dsp:cNvSpPr/>
      </dsp:nvSpPr>
      <dsp:spPr>
        <a:xfrm>
          <a:off x="469802" y="1835858"/>
          <a:ext cx="6577232" cy="590400"/>
        </a:xfrm>
        <a:prstGeom prst="rect">
          <a:avLst/>
        </a:prstGeom>
        <a:solidFill>
          <a:srgbClr val="164037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604" tIns="0" rIns="24860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Article 6: Individual character</a:t>
          </a:r>
          <a:endParaRPr lang="en-US" sz="1800" kern="1200" dirty="0"/>
        </a:p>
      </dsp:txBody>
      <dsp:txXfrm>
        <a:off x="469802" y="1835858"/>
        <a:ext cx="6577232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069578-E4C2-5B06-97CE-AB48559639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52CF4-61AF-1944-0237-71FD2DEE51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0174-83A0-4B16-9243-595DE09644DE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79EF3-FA61-C9BA-4D86-71AFE0433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4505E-398D-2322-1F91-799F33B5BD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B4245-3585-4146-B657-C1774C105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26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D8BB-A20A-4299-B791-B69C02C8082E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0169D-512A-4BED-A123-507D042F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2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0169D-512A-4BED-A123-507D042F26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5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0169D-512A-4BED-A123-507D042F26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0169D-512A-4BED-A123-507D042F26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0169D-512A-4BED-A123-507D042F26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0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0169D-512A-4BED-A123-507D042F26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08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D1364-1FE8-A2B4-6BF7-584EB1D12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C085B-814C-086B-4BAF-9CE18F75D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501271-7E32-78DA-8305-17472C31F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94300-E41B-28CA-0200-31ADEC44B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0169D-512A-4BED-A123-507D042F26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3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F2B21-E77B-023B-24CA-E9C67B26C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233C9-0E10-B625-BAE5-8D318DA09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8F56E-9E07-617B-DBEF-17E6589DF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1A31-C74D-838F-CD63-AF75F63D4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0169D-512A-4BED-A123-507D042F26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5E8A9-FE1C-81BF-6FA8-1E4BE9C17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E3DA2A-6089-18F7-CF7F-79790B4B9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AD73A5-8F27-EAEC-B3FC-866D95FB4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98E91-C474-77F9-1980-18C5F91E2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0169D-512A-4BED-A123-507D042F26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8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C3CF-875F-F268-7B09-AC8157278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C4435-D59E-EF91-72BD-7702BA723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2D22B-1AE1-5DF0-7042-C98421285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750DD-3B53-9FD6-94FA-B943A6E1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0169D-512A-4BED-A123-507D042F26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0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rgbClr val="164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461" y="1099927"/>
            <a:ext cx="8450471" cy="1683026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500">
                <a:solidFill>
                  <a:srgbClr val="DAD5C3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5461" y="2869165"/>
            <a:ext cx="8450471" cy="1026973"/>
          </a:xfrm>
        </p:spPr>
        <p:txBody>
          <a:bodyPr/>
          <a:lstStyle>
            <a:lvl1pPr marL="0" indent="0" algn="l">
              <a:buNone/>
              <a:defRPr sz="2500">
                <a:solidFill>
                  <a:srgbClr val="DAD5C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10" name="Graphic 5">
            <a:extLst>
              <a:ext uri="{FF2B5EF4-FFF2-40B4-BE49-F238E27FC236}">
                <a16:creationId xmlns:a16="http://schemas.microsoft.com/office/drawing/2014/main" id="{2EE53BBB-1C93-C04D-6B58-13B64A968ABB}"/>
              </a:ext>
            </a:extLst>
          </p:cNvPr>
          <p:cNvGrpSpPr/>
          <p:nvPr/>
        </p:nvGrpSpPr>
        <p:grpSpPr bwMode="gray">
          <a:xfrm>
            <a:off x="1280236" y="5415772"/>
            <a:ext cx="2659722" cy="649305"/>
            <a:chOff x="4244305" y="5941443"/>
            <a:chExt cx="1462258" cy="356974"/>
          </a:xfrm>
          <a:solidFill>
            <a:srgbClr val="DAD5C3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99C5F20-57DB-E67A-8177-091C29AC1C4E}"/>
                </a:ext>
              </a:extLst>
            </p:cNvPr>
            <p:cNvSpPr/>
            <p:nvPr/>
          </p:nvSpPr>
          <p:spPr bwMode="gray">
            <a:xfrm>
              <a:off x="5493314" y="5992256"/>
              <a:ext cx="84726" cy="69022"/>
            </a:xfrm>
            <a:custGeom>
              <a:avLst/>
              <a:gdLst>
                <a:gd name="connsiteX0" fmla="*/ 23241 w 84726"/>
                <a:gd name="connsiteY0" fmla="*/ 30316 h 69022"/>
                <a:gd name="connsiteX1" fmla="*/ 36012 w 84726"/>
                <a:gd name="connsiteY1" fmla="*/ 58315 h 69022"/>
                <a:gd name="connsiteX2" fmla="*/ 64648 w 84726"/>
                <a:gd name="connsiteY2" fmla="*/ 67783 h 69022"/>
                <a:gd name="connsiteX3" fmla="*/ 84702 w 84726"/>
                <a:gd name="connsiteY3" fmla="*/ 46992 h 69022"/>
                <a:gd name="connsiteX4" fmla="*/ 82087 w 84726"/>
                <a:gd name="connsiteY4" fmla="*/ 48079 h 69022"/>
                <a:gd name="connsiteX5" fmla="*/ 40382 w 84726"/>
                <a:gd name="connsiteY5" fmla="*/ 28578 h 69022"/>
                <a:gd name="connsiteX6" fmla="*/ 15522 w 84726"/>
                <a:gd name="connsiteY6" fmla="*/ 6379 h 69022"/>
                <a:gd name="connsiteX7" fmla="*/ 71 w 84726"/>
                <a:gd name="connsiteY7" fmla="*/ 3 h 69022"/>
                <a:gd name="connsiteX8" fmla="*/ 6388 w 84726"/>
                <a:gd name="connsiteY8" fmla="*/ 5622 h 69022"/>
                <a:gd name="connsiteX9" fmla="*/ 23241 w 84726"/>
                <a:gd name="connsiteY9" fmla="*/ 30305 h 6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26" h="69022">
                  <a:moveTo>
                    <a:pt x="23241" y="30316"/>
                  </a:moveTo>
                  <a:cubicBezTo>
                    <a:pt x="27537" y="39038"/>
                    <a:pt x="29887" y="49188"/>
                    <a:pt x="36012" y="58315"/>
                  </a:cubicBezTo>
                  <a:cubicBezTo>
                    <a:pt x="42265" y="67954"/>
                    <a:pt x="53376" y="71014"/>
                    <a:pt x="64648" y="67783"/>
                  </a:cubicBezTo>
                  <a:cubicBezTo>
                    <a:pt x="75281" y="64745"/>
                    <a:pt x="84702" y="46992"/>
                    <a:pt x="84702" y="46992"/>
                  </a:cubicBezTo>
                  <a:cubicBezTo>
                    <a:pt x="84894" y="46842"/>
                    <a:pt x="83958" y="47248"/>
                    <a:pt x="82087" y="48079"/>
                  </a:cubicBezTo>
                  <a:cubicBezTo>
                    <a:pt x="60958" y="59712"/>
                    <a:pt x="50633" y="47663"/>
                    <a:pt x="40382" y="28578"/>
                  </a:cubicBezTo>
                  <a:cubicBezTo>
                    <a:pt x="33449" y="18310"/>
                    <a:pt x="26921" y="12350"/>
                    <a:pt x="15522" y="6379"/>
                  </a:cubicBezTo>
                  <a:cubicBezTo>
                    <a:pt x="11109" y="4065"/>
                    <a:pt x="1369" y="-125"/>
                    <a:pt x="71" y="3"/>
                  </a:cubicBezTo>
                  <a:cubicBezTo>
                    <a:pt x="-694" y="88"/>
                    <a:pt x="4920" y="4300"/>
                    <a:pt x="6388" y="5622"/>
                  </a:cubicBezTo>
                  <a:cubicBezTo>
                    <a:pt x="12810" y="10719"/>
                    <a:pt x="20009" y="23236"/>
                    <a:pt x="23241" y="30305"/>
                  </a:cubicBez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B07A967-696D-3D96-2ECA-337C06E80041}"/>
                </a:ext>
              </a:extLst>
            </p:cNvPr>
            <p:cNvSpPr/>
            <p:nvPr/>
          </p:nvSpPr>
          <p:spPr bwMode="gray">
            <a:xfrm>
              <a:off x="5440250" y="5968802"/>
              <a:ext cx="119423" cy="137454"/>
            </a:xfrm>
            <a:custGeom>
              <a:avLst/>
              <a:gdLst>
                <a:gd name="connsiteX0" fmla="*/ 119413 w 119423"/>
                <a:gd name="connsiteY0" fmla="*/ 103680 h 137454"/>
                <a:gd name="connsiteX1" fmla="*/ 80005 w 119423"/>
                <a:gd name="connsiteY1" fmla="*/ 98786 h 137454"/>
                <a:gd name="connsiteX2" fmla="*/ 60865 w 119423"/>
                <a:gd name="connsiteY2" fmla="*/ 58867 h 137454"/>
                <a:gd name="connsiteX3" fmla="*/ 7518 w 119423"/>
                <a:gd name="connsiteY3" fmla="*/ 2698 h 137454"/>
                <a:gd name="connsiteX4" fmla="*/ 0 w 119423"/>
                <a:gd name="connsiteY4" fmla="*/ 0 h 137454"/>
                <a:gd name="connsiteX5" fmla="*/ 70042 w 119423"/>
                <a:gd name="connsiteY5" fmla="*/ 134889 h 137454"/>
                <a:gd name="connsiteX6" fmla="*/ 119423 w 119423"/>
                <a:gd name="connsiteY6" fmla="*/ 103680 h 13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23" h="137454">
                  <a:moveTo>
                    <a:pt x="119413" y="103680"/>
                  </a:moveTo>
                  <a:cubicBezTo>
                    <a:pt x="104834" y="112818"/>
                    <a:pt x="90766" y="113266"/>
                    <a:pt x="80005" y="98786"/>
                  </a:cubicBezTo>
                  <a:cubicBezTo>
                    <a:pt x="71010" y="87218"/>
                    <a:pt x="66490" y="72514"/>
                    <a:pt x="60865" y="58867"/>
                  </a:cubicBezTo>
                  <a:cubicBezTo>
                    <a:pt x="50466" y="33682"/>
                    <a:pt x="30146" y="9489"/>
                    <a:pt x="7518" y="2698"/>
                  </a:cubicBezTo>
                  <a:lnTo>
                    <a:pt x="0" y="0"/>
                  </a:lnTo>
                  <a:cubicBezTo>
                    <a:pt x="50966" y="32147"/>
                    <a:pt x="30964" y="114055"/>
                    <a:pt x="70042" y="134889"/>
                  </a:cubicBezTo>
                  <a:cubicBezTo>
                    <a:pt x="96083" y="148473"/>
                    <a:pt x="119423" y="103680"/>
                    <a:pt x="119423" y="103680"/>
                  </a:cubicBez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A78D5847-21C7-2BD0-82EE-7170E5CC6395}"/>
                </a:ext>
              </a:extLst>
            </p:cNvPr>
            <p:cNvSpPr/>
            <p:nvPr/>
          </p:nvSpPr>
          <p:spPr bwMode="gray">
            <a:xfrm>
              <a:off x="5377896" y="5941443"/>
              <a:ext cx="155204" cy="222744"/>
            </a:xfrm>
            <a:custGeom>
              <a:avLst/>
              <a:gdLst>
                <a:gd name="connsiteX0" fmla="*/ 155205 w 155204"/>
                <a:gd name="connsiteY0" fmla="*/ 173796 h 222744"/>
                <a:gd name="connsiteX1" fmla="*/ 104026 w 155204"/>
                <a:gd name="connsiteY1" fmla="*/ 165362 h 222744"/>
                <a:gd name="connsiteX2" fmla="*/ 75454 w 155204"/>
                <a:gd name="connsiteY2" fmla="*/ 76385 h 222744"/>
                <a:gd name="connsiteX3" fmla="*/ 0 w 155204"/>
                <a:gd name="connsiteY3" fmla="*/ 0 h 222744"/>
                <a:gd name="connsiteX4" fmla="*/ 0 w 155204"/>
                <a:gd name="connsiteY4" fmla="*/ 32 h 222744"/>
                <a:gd name="connsiteX5" fmla="*/ 5221 w 155204"/>
                <a:gd name="connsiteY5" fmla="*/ 3241 h 222744"/>
                <a:gd name="connsiteX6" fmla="*/ 33655 w 155204"/>
                <a:gd name="connsiteY6" fmla="*/ 43140 h 222744"/>
                <a:gd name="connsiteX7" fmla="*/ 59005 w 155204"/>
                <a:gd name="connsiteY7" fmla="*/ 155446 h 222744"/>
                <a:gd name="connsiteX8" fmla="*/ 155194 w 155204"/>
                <a:gd name="connsiteY8" fmla="*/ 173807 h 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04" h="222744">
                  <a:moveTo>
                    <a:pt x="155205" y="173796"/>
                  </a:moveTo>
                  <a:cubicBezTo>
                    <a:pt x="152419" y="175310"/>
                    <a:pt x="127547" y="202936"/>
                    <a:pt x="104026" y="165362"/>
                  </a:cubicBezTo>
                  <a:cubicBezTo>
                    <a:pt x="88704" y="138696"/>
                    <a:pt x="87630" y="104406"/>
                    <a:pt x="75454" y="76385"/>
                  </a:cubicBezTo>
                  <a:cubicBezTo>
                    <a:pt x="61865" y="43268"/>
                    <a:pt x="33346" y="8551"/>
                    <a:pt x="0" y="0"/>
                  </a:cubicBezTo>
                  <a:lnTo>
                    <a:pt x="0" y="32"/>
                  </a:lnTo>
                  <a:cubicBezTo>
                    <a:pt x="21" y="299"/>
                    <a:pt x="2201" y="1514"/>
                    <a:pt x="5221" y="3241"/>
                  </a:cubicBezTo>
                  <a:cubicBezTo>
                    <a:pt x="17598" y="10161"/>
                    <a:pt x="26179" y="30921"/>
                    <a:pt x="33655" y="43140"/>
                  </a:cubicBezTo>
                  <a:cubicBezTo>
                    <a:pt x="52976" y="77046"/>
                    <a:pt x="51242" y="117797"/>
                    <a:pt x="59005" y="155446"/>
                  </a:cubicBezTo>
                  <a:cubicBezTo>
                    <a:pt x="76539" y="250437"/>
                    <a:pt x="121242" y="233793"/>
                    <a:pt x="155194" y="173807"/>
                  </a:cubicBez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9DAB0EF-6986-EE75-074F-DA5FF9AE69B3}"/>
                </a:ext>
              </a:extLst>
            </p:cNvPr>
            <p:cNvSpPr/>
            <p:nvPr/>
          </p:nvSpPr>
          <p:spPr bwMode="gray">
            <a:xfrm>
              <a:off x="5436715" y="5995026"/>
              <a:ext cx="269847" cy="256234"/>
            </a:xfrm>
            <a:custGeom>
              <a:avLst/>
              <a:gdLst>
                <a:gd name="connsiteX0" fmla="*/ 268997 w 269847"/>
                <a:gd name="connsiteY0" fmla="*/ 41482 h 256234"/>
                <a:gd name="connsiteX1" fmla="*/ 247794 w 269847"/>
                <a:gd name="connsiteY1" fmla="*/ 27877 h 256234"/>
                <a:gd name="connsiteX2" fmla="*/ 187577 w 269847"/>
                <a:gd name="connsiteY2" fmla="*/ 29583 h 256234"/>
                <a:gd name="connsiteX3" fmla="*/ 144491 w 269847"/>
                <a:gd name="connsiteY3" fmla="*/ 109753 h 256234"/>
                <a:gd name="connsiteX4" fmla="*/ 100107 w 269847"/>
                <a:gd name="connsiteY4" fmla="*/ 204648 h 256234"/>
                <a:gd name="connsiteX5" fmla="*/ 3546 w 269847"/>
                <a:gd name="connsiteY5" fmla="*/ 254068 h 256234"/>
                <a:gd name="connsiteX6" fmla="*/ 9894 w 269847"/>
                <a:gd name="connsiteY6" fmla="*/ 246018 h 256234"/>
                <a:gd name="connsiteX7" fmla="*/ 160898 w 269847"/>
                <a:gd name="connsiteY7" fmla="*/ 37367 h 256234"/>
                <a:gd name="connsiteX8" fmla="*/ 269848 w 269847"/>
                <a:gd name="connsiteY8" fmla="*/ 41482 h 256234"/>
                <a:gd name="connsiteX9" fmla="*/ 269433 w 269847"/>
                <a:gd name="connsiteY9" fmla="*/ 41482 h 256234"/>
                <a:gd name="connsiteX10" fmla="*/ 269008 w 269847"/>
                <a:gd name="connsiteY10" fmla="*/ 41482 h 256234"/>
                <a:gd name="connsiteX11" fmla="*/ 267211 w 269847"/>
                <a:gd name="connsiteY11" fmla="*/ 39648 h 256234"/>
                <a:gd name="connsiteX12" fmla="*/ 267232 w 269847"/>
                <a:gd name="connsiteY12" fmla="*/ 39606 h 256234"/>
                <a:gd name="connsiteX13" fmla="*/ 267211 w 269847"/>
                <a:gd name="connsiteY13" fmla="*/ 39648 h 2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847" h="256234">
                  <a:moveTo>
                    <a:pt x="268997" y="41482"/>
                  </a:moveTo>
                  <a:lnTo>
                    <a:pt x="247794" y="27877"/>
                  </a:lnTo>
                  <a:cubicBezTo>
                    <a:pt x="224890" y="13003"/>
                    <a:pt x="203900" y="14411"/>
                    <a:pt x="187577" y="29583"/>
                  </a:cubicBezTo>
                  <a:cubicBezTo>
                    <a:pt x="171712" y="44318"/>
                    <a:pt x="161005" y="74674"/>
                    <a:pt x="144491" y="109753"/>
                  </a:cubicBezTo>
                  <a:cubicBezTo>
                    <a:pt x="129594" y="141367"/>
                    <a:pt x="118152" y="174676"/>
                    <a:pt x="100107" y="204648"/>
                  </a:cubicBezTo>
                  <a:cubicBezTo>
                    <a:pt x="82530" y="234428"/>
                    <a:pt x="42017" y="264677"/>
                    <a:pt x="3546" y="254068"/>
                  </a:cubicBezTo>
                  <a:cubicBezTo>
                    <a:pt x="-3898" y="252180"/>
                    <a:pt x="1419" y="250698"/>
                    <a:pt x="9894" y="246018"/>
                  </a:cubicBezTo>
                  <a:cubicBezTo>
                    <a:pt x="49248" y="224309"/>
                    <a:pt x="137122" y="79749"/>
                    <a:pt x="160898" y="37367"/>
                  </a:cubicBezTo>
                  <a:cubicBezTo>
                    <a:pt x="192830" y="-19528"/>
                    <a:pt x="242435" y="-6018"/>
                    <a:pt x="269848" y="41482"/>
                  </a:cubicBezTo>
                  <a:lnTo>
                    <a:pt x="269433" y="41482"/>
                  </a:lnTo>
                  <a:lnTo>
                    <a:pt x="269008" y="41482"/>
                  </a:lnTo>
                  <a:close/>
                  <a:moveTo>
                    <a:pt x="267211" y="39648"/>
                  </a:moveTo>
                  <a:lnTo>
                    <a:pt x="267232" y="39606"/>
                  </a:lnTo>
                  <a:lnTo>
                    <a:pt x="267211" y="39648"/>
                  </a:ln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4A59131-A3BA-8F9B-CA2C-2CB729AE23E6}"/>
                </a:ext>
              </a:extLst>
            </p:cNvPr>
            <p:cNvSpPr/>
            <p:nvPr/>
          </p:nvSpPr>
          <p:spPr bwMode="gray">
            <a:xfrm>
              <a:off x="4244305" y="6056093"/>
              <a:ext cx="1104094" cy="242324"/>
            </a:xfrm>
            <a:custGeom>
              <a:avLst/>
              <a:gdLst>
                <a:gd name="connsiteX0" fmla="*/ 156427 w 1104094"/>
                <a:gd name="connsiteY0" fmla="*/ 134400 h 242324"/>
                <a:gd name="connsiteX1" fmla="*/ 109609 w 1104094"/>
                <a:gd name="connsiteY1" fmla="*/ 87454 h 242324"/>
                <a:gd name="connsiteX2" fmla="*/ 147953 w 1104094"/>
                <a:gd name="connsiteY2" fmla="*/ 41990 h 242324"/>
                <a:gd name="connsiteX3" fmla="*/ 83972 w 1104094"/>
                <a:gd name="connsiteY3" fmla="*/ 2 h 242324"/>
                <a:gd name="connsiteX4" fmla="*/ 0 w 1104094"/>
                <a:gd name="connsiteY4" fmla="*/ 279 h 242324"/>
                <a:gd name="connsiteX5" fmla="*/ 0 w 1104094"/>
                <a:gd name="connsiteY5" fmla="*/ 780 h 242324"/>
                <a:gd name="connsiteX6" fmla="*/ 11442 w 1104094"/>
                <a:gd name="connsiteY6" fmla="*/ 56939 h 242324"/>
                <a:gd name="connsiteX7" fmla="*/ 11442 w 1104094"/>
                <a:gd name="connsiteY7" fmla="*/ 126404 h 242324"/>
                <a:gd name="connsiteX8" fmla="*/ 0 w 1104094"/>
                <a:gd name="connsiteY8" fmla="*/ 182626 h 242324"/>
                <a:gd name="connsiteX9" fmla="*/ 0 w 1104094"/>
                <a:gd name="connsiteY9" fmla="*/ 183117 h 242324"/>
                <a:gd name="connsiteX10" fmla="*/ 86938 w 1104094"/>
                <a:gd name="connsiteY10" fmla="*/ 183117 h 242324"/>
                <a:gd name="connsiteX11" fmla="*/ 156427 w 1104094"/>
                <a:gd name="connsiteY11" fmla="*/ 134400 h 242324"/>
                <a:gd name="connsiteX12" fmla="*/ 56282 w 1104094"/>
                <a:gd name="connsiteY12" fmla="*/ 82709 h 242324"/>
                <a:gd name="connsiteX13" fmla="*/ 56282 w 1104094"/>
                <a:gd name="connsiteY13" fmla="*/ 11474 h 242324"/>
                <a:gd name="connsiteX14" fmla="*/ 71467 w 1104094"/>
                <a:gd name="connsiteY14" fmla="*/ 10483 h 242324"/>
                <a:gd name="connsiteX15" fmla="*/ 104877 w 1104094"/>
                <a:gd name="connsiteY15" fmla="*/ 45253 h 242324"/>
                <a:gd name="connsiteX16" fmla="*/ 72743 w 1104094"/>
                <a:gd name="connsiteY16" fmla="*/ 82709 h 242324"/>
                <a:gd name="connsiteX17" fmla="*/ 56293 w 1104094"/>
                <a:gd name="connsiteY17" fmla="*/ 82709 h 242324"/>
                <a:gd name="connsiteX18" fmla="*/ 72243 w 1104094"/>
                <a:gd name="connsiteY18" fmla="*/ 173137 h 242324"/>
                <a:gd name="connsiteX19" fmla="*/ 56282 w 1104094"/>
                <a:gd name="connsiteY19" fmla="*/ 171868 h 242324"/>
                <a:gd name="connsiteX20" fmla="*/ 56282 w 1104094"/>
                <a:gd name="connsiteY20" fmla="*/ 93478 h 242324"/>
                <a:gd name="connsiteX21" fmla="*/ 73721 w 1104094"/>
                <a:gd name="connsiteY21" fmla="*/ 93478 h 242324"/>
                <a:gd name="connsiteX22" fmla="*/ 109598 w 1104094"/>
                <a:gd name="connsiteY22" fmla="*/ 133420 h 242324"/>
                <a:gd name="connsiteX23" fmla="*/ 72243 w 1104094"/>
                <a:gd name="connsiteY23" fmla="*/ 173147 h 242324"/>
                <a:gd name="connsiteX24" fmla="*/ 257125 w 1104094"/>
                <a:gd name="connsiteY24" fmla="*/ 156141 h 242324"/>
                <a:gd name="connsiteX25" fmla="*/ 214475 w 1104094"/>
                <a:gd name="connsiteY25" fmla="*/ 111178 h 242324"/>
                <a:gd name="connsiteX26" fmla="*/ 292513 w 1104094"/>
                <a:gd name="connsiteY26" fmla="*/ 111178 h 242324"/>
                <a:gd name="connsiteX27" fmla="*/ 237432 w 1104094"/>
                <a:gd name="connsiteY27" fmla="*/ 49997 h 242324"/>
                <a:gd name="connsiteX28" fmla="*/ 172888 w 1104094"/>
                <a:gd name="connsiteY28" fmla="*/ 120955 h 242324"/>
                <a:gd name="connsiteX29" fmla="*/ 235178 w 1104094"/>
                <a:gd name="connsiteY29" fmla="*/ 187094 h 242324"/>
                <a:gd name="connsiteX30" fmla="*/ 292237 w 1104094"/>
                <a:gd name="connsiteY30" fmla="*/ 145884 h 242324"/>
                <a:gd name="connsiteX31" fmla="*/ 289270 w 1104094"/>
                <a:gd name="connsiteY31" fmla="*/ 143901 h 242324"/>
                <a:gd name="connsiteX32" fmla="*/ 257136 w 1104094"/>
                <a:gd name="connsiteY32" fmla="*/ 156152 h 242324"/>
                <a:gd name="connsiteX33" fmla="*/ 236933 w 1104094"/>
                <a:gd name="connsiteY33" fmla="*/ 59689 h 242324"/>
                <a:gd name="connsiteX34" fmla="*/ 253383 w 1104094"/>
                <a:gd name="connsiteY34" fmla="*/ 89928 h 242324"/>
                <a:gd name="connsiteX35" fmla="*/ 253383 w 1104094"/>
                <a:gd name="connsiteY35" fmla="*/ 99918 h 242324"/>
                <a:gd name="connsiteX36" fmla="*/ 214262 w 1104094"/>
                <a:gd name="connsiteY36" fmla="*/ 100910 h 242324"/>
                <a:gd name="connsiteX37" fmla="*/ 236933 w 1104094"/>
                <a:gd name="connsiteY37" fmla="*/ 59700 h 242324"/>
                <a:gd name="connsiteX38" fmla="*/ 312897 w 1104094"/>
                <a:gd name="connsiteY38" fmla="*/ 183117 h 242324"/>
                <a:gd name="connsiteX39" fmla="*/ 367915 w 1104094"/>
                <a:gd name="connsiteY39" fmla="*/ 183117 h 242324"/>
                <a:gd name="connsiteX40" fmla="*/ 367915 w 1104094"/>
                <a:gd name="connsiteY40" fmla="*/ 182626 h 242324"/>
                <a:gd name="connsiteX41" fmla="*/ 360992 w 1104094"/>
                <a:gd name="connsiteY41" fmla="*/ 133622 h 242324"/>
                <a:gd name="connsiteX42" fmla="*/ 360992 w 1104094"/>
                <a:gd name="connsiteY42" fmla="*/ 94182 h 242324"/>
                <a:gd name="connsiteX43" fmla="*/ 373423 w 1104094"/>
                <a:gd name="connsiteY43" fmla="*/ 86463 h 242324"/>
                <a:gd name="connsiteX44" fmla="*/ 403079 w 1104094"/>
                <a:gd name="connsiteY44" fmla="*/ 97935 h 242324"/>
                <a:gd name="connsiteX45" fmla="*/ 405057 w 1104094"/>
                <a:gd name="connsiteY45" fmla="*/ 97647 h 242324"/>
                <a:gd name="connsiteX46" fmla="*/ 411767 w 1104094"/>
                <a:gd name="connsiteY46" fmla="*/ 49987 h 242324"/>
                <a:gd name="connsiteX47" fmla="*/ 359716 w 1104094"/>
                <a:gd name="connsiteY47" fmla="*/ 81707 h 242324"/>
                <a:gd name="connsiteX48" fmla="*/ 359716 w 1104094"/>
                <a:gd name="connsiteY48" fmla="*/ 48707 h 242324"/>
                <a:gd name="connsiteX49" fmla="*/ 304912 w 1104094"/>
                <a:gd name="connsiteY49" fmla="*/ 63933 h 242324"/>
                <a:gd name="connsiteX50" fmla="*/ 304912 w 1104094"/>
                <a:gd name="connsiteY50" fmla="*/ 64424 h 242324"/>
                <a:gd name="connsiteX51" fmla="*/ 320373 w 1104094"/>
                <a:gd name="connsiteY51" fmla="*/ 109674 h 242324"/>
                <a:gd name="connsiteX52" fmla="*/ 320373 w 1104094"/>
                <a:gd name="connsiteY52" fmla="*/ 133398 h 242324"/>
                <a:gd name="connsiteX53" fmla="*/ 312887 w 1104094"/>
                <a:gd name="connsiteY53" fmla="*/ 182615 h 242324"/>
                <a:gd name="connsiteX54" fmla="*/ 312887 w 1104094"/>
                <a:gd name="connsiteY54" fmla="*/ 183106 h 242324"/>
                <a:gd name="connsiteX55" fmla="*/ 479554 w 1104094"/>
                <a:gd name="connsiteY55" fmla="*/ 141128 h 242324"/>
                <a:gd name="connsiteX56" fmla="*/ 535624 w 1104094"/>
                <a:gd name="connsiteY56" fmla="*/ 96656 h 242324"/>
                <a:gd name="connsiteX57" fmla="*/ 517398 w 1104094"/>
                <a:gd name="connsiteY57" fmla="*/ 65927 h 242324"/>
                <a:gd name="connsiteX58" fmla="*/ 553063 w 1104094"/>
                <a:gd name="connsiteY58" fmla="*/ 69467 h 242324"/>
                <a:gd name="connsiteX59" fmla="*/ 554052 w 1104094"/>
                <a:gd name="connsiteY59" fmla="*/ 69467 h 242324"/>
                <a:gd name="connsiteX60" fmla="*/ 554052 w 1104094"/>
                <a:gd name="connsiteY60" fmla="*/ 37746 h 242324"/>
                <a:gd name="connsiteX61" fmla="*/ 553563 w 1104094"/>
                <a:gd name="connsiteY61" fmla="*/ 37459 h 242324"/>
                <a:gd name="connsiteX62" fmla="*/ 511476 w 1104094"/>
                <a:gd name="connsiteY62" fmla="*/ 58495 h 242324"/>
                <a:gd name="connsiteX63" fmla="*/ 479342 w 1104094"/>
                <a:gd name="connsiteY63" fmla="*/ 49997 h 242324"/>
                <a:gd name="connsiteX64" fmla="*/ 423272 w 1104094"/>
                <a:gd name="connsiteY64" fmla="*/ 95675 h 242324"/>
                <a:gd name="connsiteX65" fmla="*/ 445166 w 1104094"/>
                <a:gd name="connsiteY65" fmla="*/ 132428 h 242324"/>
                <a:gd name="connsiteX66" fmla="*/ 420029 w 1104094"/>
                <a:gd name="connsiteY66" fmla="*/ 166419 h 242324"/>
                <a:gd name="connsiteX67" fmla="*/ 434012 w 1104094"/>
                <a:gd name="connsiteY67" fmla="*/ 190847 h 242324"/>
                <a:gd name="connsiteX68" fmla="*/ 414797 w 1104094"/>
                <a:gd name="connsiteY68" fmla="*/ 214357 h 242324"/>
                <a:gd name="connsiteX69" fmla="*/ 476588 w 1104094"/>
                <a:gd name="connsiteY69" fmla="*/ 242325 h 242324"/>
                <a:gd name="connsiteX70" fmla="*/ 553775 w 1104094"/>
                <a:gd name="connsiteY70" fmla="*/ 197639 h 242324"/>
                <a:gd name="connsiteX71" fmla="*/ 501023 w 1104094"/>
                <a:gd name="connsiteY71" fmla="*/ 160385 h 242324"/>
                <a:gd name="connsiteX72" fmla="*/ 471579 w 1104094"/>
                <a:gd name="connsiteY72" fmla="*/ 159116 h 242324"/>
                <a:gd name="connsiteX73" fmla="*/ 447707 w 1104094"/>
                <a:gd name="connsiteY73" fmla="*/ 146651 h 242324"/>
                <a:gd name="connsiteX74" fmla="*/ 453928 w 1104094"/>
                <a:gd name="connsiteY74" fmla="*/ 136661 h 242324"/>
                <a:gd name="connsiteX75" fmla="*/ 479565 w 1104094"/>
                <a:gd name="connsiteY75" fmla="*/ 141118 h 242324"/>
                <a:gd name="connsiteX76" fmla="*/ 479554 w 1104094"/>
                <a:gd name="connsiteY76" fmla="*/ 131426 h 242324"/>
                <a:gd name="connsiteX77" fmla="*/ 462116 w 1104094"/>
                <a:gd name="connsiteY77" fmla="*/ 95664 h 242324"/>
                <a:gd name="connsiteX78" fmla="*/ 479352 w 1104094"/>
                <a:gd name="connsiteY78" fmla="*/ 59689 h 242324"/>
                <a:gd name="connsiteX79" fmla="*/ 497004 w 1104094"/>
                <a:gd name="connsiteY79" fmla="*/ 95664 h 242324"/>
                <a:gd name="connsiteX80" fmla="*/ 479554 w 1104094"/>
                <a:gd name="connsiteY80" fmla="*/ 131426 h 242324"/>
                <a:gd name="connsiteX81" fmla="*/ 439233 w 1104094"/>
                <a:gd name="connsiteY81" fmla="*/ 207832 h 242324"/>
                <a:gd name="connsiteX82" fmla="*/ 443188 w 1104094"/>
                <a:gd name="connsiteY82" fmla="*/ 195090 h 242324"/>
                <a:gd name="connsiteX83" fmla="*/ 463381 w 1104094"/>
                <a:gd name="connsiteY83" fmla="*/ 198353 h 242324"/>
                <a:gd name="connsiteX84" fmla="*/ 489794 w 1104094"/>
                <a:gd name="connsiteY84" fmla="*/ 199622 h 242324"/>
                <a:gd name="connsiteX85" fmla="*/ 525671 w 1104094"/>
                <a:gd name="connsiteY85" fmla="*/ 214069 h 242324"/>
                <a:gd name="connsiteX86" fmla="*/ 485562 w 1104094"/>
                <a:gd name="connsiteY86" fmla="*/ 231065 h 242324"/>
                <a:gd name="connsiteX87" fmla="*/ 439233 w 1104094"/>
                <a:gd name="connsiteY87" fmla="*/ 207843 h 242324"/>
                <a:gd name="connsiteX88" fmla="*/ 626029 w 1104094"/>
                <a:gd name="connsiteY88" fmla="*/ 141128 h 242324"/>
                <a:gd name="connsiteX89" fmla="*/ 682099 w 1104094"/>
                <a:gd name="connsiteY89" fmla="*/ 96656 h 242324"/>
                <a:gd name="connsiteX90" fmla="*/ 663873 w 1104094"/>
                <a:gd name="connsiteY90" fmla="*/ 65927 h 242324"/>
                <a:gd name="connsiteX91" fmla="*/ 699537 w 1104094"/>
                <a:gd name="connsiteY91" fmla="*/ 69467 h 242324"/>
                <a:gd name="connsiteX92" fmla="*/ 700526 w 1104094"/>
                <a:gd name="connsiteY92" fmla="*/ 69467 h 242324"/>
                <a:gd name="connsiteX93" fmla="*/ 700526 w 1104094"/>
                <a:gd name="connsiteY93" fmla="*/ 37746 h 242324"/>
                <a:gd name="connsiteX94" fmla="*/ 700037 w 1104094"/>
                <a:gd name="connsiteY94" fmla="*/ 37459 h 242324"/>
                <a:gd name="connsiteX95" fmla="*/ 657950 w 1104094"/>
                <a:gd name="connsiteY95" fmla="*/ 58495 h 242324"/>
                <a:gd name="connsiteX96" fmla="*/ 625816 w 1104094"/>
                <a:gd name="connsiteY96" fmla="*/ 49997 h 242324"/>
                <a:gd name="connsiteX97" fmla="*/ 569746 w 1104094"/>
                <a:gd name="connsiteY97" fmla="*/ 95675 h 242324"/>
                <a:gd name="connsiteX98" fmla="*/ 591641 w 1104094"/>
                <a:gd name="connsiteY98" fmla="*/ 132428 h 242324"/>
                <a:gd name="connsiteX99" fmla="*/ 566503 w 1104094"/>
                <a:gd name="connsiteY99" fmla="*/ 166419 h 242324"/>
                <a:gd name="connsiteX100" fmla="*/ 580486 w 1104094"/>
                <a:gd name="connsiteY100" fmla="*/ 190847 h 242324"/>
                <a:gd name="connsiteX101" fmla="*/ 561272 w 1104094"/>
                <a:gd name="connsiteY101" fmla="*/ 214357 h 242324"/>
                <a:gd name="connsiteX102" fmla="*/ 623062 w 1104094"/>
                <a:gd name="connsiteY102" fmla="*/ 242325 h 242324"/>
                <a:gd name="connsiteX103" fmla="*/ 700250 w 1104094"/>
                <a:gd name="connsiteY103" fmla="*/ 197639 h 242324"/>
                <a:gd name="connsiteX104" fmla="*/ 647498 w 1104094"/>
                <a:gd name="connsiteY104" fmla="*/ 160385 h 242324"/>
                <a:gd name="connsiteX105" fmla="*/ 618054 w 1104094"/>
                <a:gd name="connsiteY105" fmla="*/ 159116 h 242324"/>
                <a:gd name="connsiteX106" fmla="*/ 594182 w 1104094"/>
                <a:gd name="connsiteY106" fmla="*/ 146651 h 242324"/>
                <a:gd name="connsiteX107" fmla="*/ 600402 w 1104094"/>
                <a:gd name="connsiteY107" fmla="*/ 136661 h 242324"/>
                <a:gd name="connsiteX108" fmla="*/ 626040 w 1104094"/>
                <a:gd name="connsiteY108" fmla="*/ 141118 h 242324"/>
                <a:gd name="connsiteX109" fmla="*/ 626029 w 1104094"/>
                <a:gd name="connsiteY109" fmla="*/ 131426 h 242324"/>
                <a:gd name="connsiteX110" fmla="*/ 608590 w 1104094"/>
                <a:gd name="connsiteY110" fmla="*/ 95664 h 242324"/>
                <a:gd name="connsiteX111" fmla="*/ 625827 w 1104094"/>
                <a:gd name="connsiteY111" fmla="*/ 59689 h 242324"/>
                <a:gd name="connsiteX112" fmla="*/ 643478 w 1104094"/>
                <a:gd name="connsiteY112" fmla="*/ 95664 h 242324"/>
                <a:gd name="connsiteX113" fmla="*/ 626029 w 1104094"/>
                <a:gd name="connsiteY113" fmla="*/ 131426 h 242324"/>
                <a:gd name="connsiteX114" fmla="*/ 585707 w 1104094"/>
                <a:gd name="connsiteY114" fmla="*/ 207832 h 242324"/>
                <a:gd name="connsiteX115" fmla="*/ 589663 w 1104094"/>
                <a:gd name="connsiteY115" fmla="*/ 195090 h 242324"/>
                <a:gd name="connsiteX116" fmla="*/ 609856 w 1104094"/>
                <a:gd name="connsiteY116" fmla="*/ 198353 h 242324"/>
                <a:gd name="connsiteX117" fmla="*/ 636269 w 1104094"/>
                <a:gd name="connsiteY117" fmla="*/ 199622 h 242324"/>
                <a:gd name="connsiteX118" fmla="*/ 672146 w 1104094"/>
                <a:gd name="connsiteY118" fmla="*/ 214069 h 242324"/>
                <a:gd name="connsiteX119" fmla="*/ 632037 w 1104094"/>
                <a:gd name="connsiteY119" fmla="*/ 231065 h 242324"/>
                <a:gd name="connsiteX120" fmla="*/ 585707 w 1104094"/>
                <a:gd name="connsiteY120" fmla="*/ 207843 h 242324"/>
                <a:gd name="connsiteX121" fmla="*/ 716498 w 1104094"/>
                <a:gd name="connsiteY121" fmla="*/ 183117 h 242324"/>
                <a:gd name="connsiteX122" fmla="*/ 771515 w 1104094"/>
                <a:gd name="connsiteY122" fmla="*/ 183117 h 242324"/>
                <a:gd name="connsiteX123" fmla="*/ 771515 w 1104094"/>
                <a:gd name="connsiteY123" fmla="*/ 182626 h 242324"/>
                <a:gd name="connsiteX124" fmla="*/ 764592 w 1104094"/>
                <a:gd name="connsiteY124" fmla="*/ 133622 h 242324"/>
                <a:gd name="connsiteX125" fmla="*/ 764592 w 1104094"/>
                <a:gd name="connsiteY125" fmla="*/ 94182 h 242324"/>
                <a:gd name="connsiteX126" fmla="*/ 777023 w 1104094"/>
                <a:gd name="connsiteY126" fmla="*/ 86463 h 242324"/>
                <a:gd name="connsiteX127" fmla="*/ 806679 w 1104094"/>
                <a:gd name="connsiteY127" fmla="*/ 97935 h 242324"/>
                <a:gd name="connsiteX128" fmla="*/ 808657 w 1104094"/>
                <a:gd name="connsiteY128" fmla="*/ 97647 h 242324"/>
                <a:gd name="connsiteX129" fmla="*/ 815367 w 1104094"/>
                <a:gd name="connsiteY129" fmla="*/ 49987 h 242324"/>
                <a:gd name="connsiteX130" fmla="*/ 763316 w 1104094"/>
                <a:gd name="connsiteY130" fmla="*/ 81707 h 242324"/>
                <a:gd name="connsiteX131" fmla="*/ 763316 w 1104094"/>
                <a:gd name="connsiteY131" fmla="*/ 48707 h 242324"/>
                <a:gd name="connsiteX132" fmla="*/ 708512 w 1104094"/>
                <a:gd name="connsiteY132" fmla="*/ 63933 h 242324"/>
                <a:gd name="connsiteX133" fmla="*/ 708512 w 1104094"/>
                <a:gd name="connsiteY133" fmla="*/ 64424 h 242324"/>
                <a:gd name="connsiteX134" fmla="*/ 723973 w 1104094"/>
                <a:gd name="connsiteY134" fmla="*/ 109674 h 242324"/>
                <a:gd name="connsiteX135" fmla="*/ 723973 w 1104094"/>
                <a:gd name="connsiteY135" fmla="*/ 133398 h 242324"/>
                <a:gd name="connsiteX136" fmla="*/ 716487 w 1104094"/>
                <a:gd name="connsiteY136" fmla="*/ 182615 h 242324"/>
                <a:gd name="connsiteX137" fmla="*/ 716487 w 1104094"/>
                <a:gd name="connsiteY137" fmla="*/ 183106 h 242324"/>
                <a:gd name="connsiteX138" fmla="*/ 908355 w 1104094"/>
                <a:gd name="connsiteY138" fmla="*/ 156141 h 242324"/>
                <a:gd name="connsiteX139" fmla="*/ 865705 w 1104094"/>
                <a:gd name="connsiteY139" fmla="*/ 111178 h 242324"/>
                <a:gd name="connsiteX140" fmla="*/ 943743 w 1104094"/>
                <a:gd name="connsiteY140" fmla="*/ 111178 h 242324"/>
                <a:gd name="connsiteX141" fmla="*/ 888662 w 1104094"/>
                <a:gd name="connsiteY141" fmla="*/ 49997 h 242324"/>
                <a:gd name="connsiteX142" fmla="*/ 824118 w 1104094"/>
                <a:gd name="connsiteY142" fmla="*/ 120955 h 242324"/>
                <a:gd name="connsiteX143" fmla="*/ 886408 w 1104094"/>
                <a:gd name="connsiteY143" fmla="*/ 187094 h 242324"/>
                <a:gd name="connsiteX144" fmla="*/ 943467 w 1104094"/>
                <a:gd name="connsiteY144" fmla="*/ 145884 h 242324"/>
                <a:gd name="connsiteX145" fmla="*/ 940500 w 1104094"/>
                <a:gd name="connsiteY145" fmla="*/ 143901 h 242324"/>
                <a:gd name="connsiteX146" fmla="*/ 908366 w 1104094"/>
                <a:gd name="connsiteY146" fmla="*/ 156152 h 242324"/>
                <a:gd name="connsiteX147" fmla="*/ 888163 w 1104094"/>
                <a:gd name="connsiteY147" fmla="*/ 59689 h 242324"/>
                <a:gd name="connsiteX148" fmla="*/ 904612 w 1104094"/>
                <a:gd name="connsiteY148" fmla="*/ 89928 h 242324"/>
                <a:gd name="connsiteX149" fmla="*/ 904612 w 1104094"/>
                <a:gd name="connsiteY149" fmla="*/ 99918 h 242324"/>
                <a:gd name="connsiteX150" fmla="*/ 865492 w 1104094"/>
                <a:gd name="connsiteY150" fmla="*/ 100910 h 242324"/>
                <a:gd name="connsiteX151" fmla="*/ 888163 w 1104094"/>
                <a:gd name="connsiteY151" fmla="*/ 59700 h 242324"/>
                <a:gd name="connsiteX152" fmla="*/ 963840 w 1104094"/>
                <a:gd name="connsiteY152" fmla="*/ 183117 h 242324"/>
                <a:gd name="connsiteX153" fmla="*/ 1019134 w 1104094"/>
                <a:gd name="connsiteY153" fmla="*/ 183117 h 242324"/>
                <a:gd name="connsiteX154" fmla="*/ 1019134 w 1104094"/>
                <a:gd name="connsiteY154" fmla="*/ 182626 h 242324"/>
                <a:gd name="connsiteX155" fmla="*/ 1012212 w 1104094"/>
                <a:gd name="connsiteY155" fmla="*/ 133622 h 242324"/>
                <a:gd name="connsiteX156" fmla="*/ 1012212 w 1104094"/>
                <a:gd name="connsiteY156" fmla="*/ 87166 h 242324"/>
                <a:gd name="connsiteX157" fmla="*/ 1037636 w 1104094"/>
                <a:gd name="connsiteY157" fmla="*/ 73924 h 242324"/>
                <a:gd name="connsiteX158" fmla="*/ 1056276 w 1104094"/>
                <a:gd name="connsiteY158" fmla="*/ 92689 h 242324"/>
                <a:gd name="connsiteX159" fmla="*/ 1056276 w 1104094"/>
                <a:gd name="connsiteY159" fmla="*/ 133899 h 242324"/>
                <a:gd name="connsiteX160" fmla="*/ 1049077 w 1104094"/>
                <a:gd name="connsiteY160" fmla="*/ 182615 h 242324"/>
                <a:gd name="connsiteX161" fmla="*/ 1049077 w 1104094"/>
                <a:gd name="connsiteY161" fmla="*/ 183106 h 242324"/>
                <a:gd name="connsiteX162" fmla="*/ 1104094 w 1104094"/>
                <a:gd name="connsiteY162" fmla="*/ 183106 h 242324"/>
                <a:gd name="connsiteX163" fmla="*/ 1104094 w 1104094"/>
                <a:gd name="connsiteY163" fmla="*/ 182615 h 242324"/>
                <a:gd name="connsiteX164" fmla="*/ 1096896 w 1104094"/>
                <a:gd name="connsiteY164" fmla="*/ 133398 h 242324"/>
                <a:gd name="connsiteX165" fmla="*/ 1096896 w 1104094"/>
                <a:gd name="connsiteY165" fmla="*/ 86942 h 242324"/>
                <a:gd name="connsiteX166" fmla="*/ 1057776 w 1104094"/>
                <a:gd name="connsiteY166" fmla="*/ 49976 h 242324"/>
                <a:gd name="connsiteX167" fmla="*/ 1012222 w 1104094"/>
                <a:gd name="connsiteY167" fmla="*/ 75470 h 242324"/>
                <a:gd name="connsiteX168" fmla="*/ 1010946 w 1104094"/>
                <a:gd name="connsiteY168" fmla="*/ 75193 h 242324"/>
                <a:gd name="connsiteX169" fmla="*/ 1010946 w 1104094"/>
                <a:gd name="connsiteY169" fmla="*/ 48707 h 242324"/>
                <a:gd name="connsiteX170" fmla="*/ 956142 w 1104094"/>
                <a:gd name="connsiteY170" fmla="*/ 63933 h 242324"/>
                <a:gd name="connsiteX171" fmla="*/ 956142 w 1104094"/>
                <a:gd name="connsiteY171" fmla="*/ 64424 h 242324"/>
                <a:gd name="connsiteX172" fmla="*/ 971603 w 1104094"/>
                <a:gd name="connsiteY172" fmla="*/ 109674 h 242324"/>
                <a:gd name="connsiteX173" fmla="*/ 971603 w 1104094"/>
                <a:gd name="connsiteY173" fmla="*/ 133398 h 242324"/>
                <a:gd name="connsiteX174" fmla="*/ 963840 w 1104094"/>
                <a:gd name="connsiteY174" fmla="*/ 182615 h 242324"/>
                <a:gd name="connsiteX175" fmla="*/ 963840 w 1104094"/>
                <a:gd name="connsiteY175" fmla="*/ 183106 h 24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104094" h="242324">
                  <a:moveTo>
                    <a:pt x="156427" y="134400"/>
                  </a:moveTo>
                  <a:cubicBezTo>
                    <a:pt x="156427" y="111668"/>
                    <a:pt x="143008" y="93468"/>
                    <a:pt x="109609" y="87454"/>
                  </a:cubicBezTo>
                  <a:cubicBezTo>
                    <a:pt x="139265" y="79457"/>
                    <a:pt x="147953" y="60479"/>
                    <a:pt x="147953" y="41990"/>
                  </a:cubicBezTo>
                  <a:cubicBezTo>
                    <a:pt x="147953" y="18767"/>
                    <a:pt x="133257" y="-211"/>
                    <a:pt x="83972" y="2"/>
                  </a:cubicBezTo>
                  <a:cubicBezTo>
                    <a:pt x="77188" y="2"/>
                    <a:pt x="12218" y="279"/>
                    <a:pt x="0" y="279"/>
                  </a:cubicBezTo>
                  <a:lnTo>
                    <a:pt x="0" y="780"/>
                  </a:lnTo>
                  <a:cubicBezTo>
                    <a:pt x="8188" y="19972"/>
                    <a:pt x="11442" y="30517"/>
                    <a:pt x="11442" y="56939"/>
                  </a:cubicBezTo>
                  <a:lnTo>
                    <a:pt x="11442" y="126404"/>
                  </a:lnTo>
                  <a:cubicBezTo>
                    <a:pt x="11442" y="152889"/>
                    <a:pt x="8198" y="163370"/>
                    <a:pt x="0" y="182626"/>
                  </a:cubicBezTo>
                  <a:lnTo>
                    <a:pt x="0" y="183117"/>
                  </a:lnTo>
                  <a:lnTo>
                    <a:pt x="86938" y="183117"/>
                  </a:lnTo>
                  <a:cubicBezTo>
                    <a:pt x="136022" y="183117"/>
                    <a:pt x="156427" y="163647"/>
                    <a:pt x="156427" y="134400"/>
                  </a:cubicBezTo>
                  <a:close/>
                  <a:moveTo>
                    <a:pt x="56282" y="82709"/>
                  </a:moveTo>
                  <a:lnTo>
                    <a:pt x="56282" y="11474"/>
                  </a:lnTo>
                  <a:cubicBezTo>
                    <a:pt x="61014" y="10984"/>
                    <a:pt x="66033" y="10483"/>
                    <a:pt x="71467" y="10483"/>
                  </a:cubicBezTo>
                  <a:cubicBezTo>
                    <a:pt x="96615" y="10483"/>
                    <a:pt x="104877" y="26487"/>
                    <a:pt x="104877" y="45253"/>
                  </a:cubicBezTo>
                  <a:cubicBezTo>
                    <a:pt x="104877" y="63240"/>
                    <a:pt x="96615" y="82432"/>
                    <a:pt x="72743" y="82709"/>
                  </a:cubicBezTo>
                  <a:lnTo>
                    <a:pt x="56293" y="82709"/>
                  </a:lnTo>
                  <a:close/>
                  <a:moveTo>
                    <a:pt x="72243" y="173137"/>
                  </a:moveTo>
                  <a:cubicBezTo>
                    <a:pt x="66522" y="173137"/>
                    <a:pt x="61014" y="172646"/>
                    <a:pt x="56282" y="171868"/>
                  </a:cubicBezTo>
                  <a:lnTo>
                    <a:pt x="56282" y="93478"/>
                  </a:lnTo>
                  <a:lnTo>
                    <a:pt x="73721" y="93478"/>
                  </a:lnTo>
                  <a:cubicBezTo>
                    <a:pt x="100836" y="93478"/>
                    <a:pt x="109598" y="111178"/>
                    <a:pt x="109598" y="133420"/>
                  </a:cubicBezTo>
                  <a:cubicBezTo>
                    <a:pt x="109598" y="156429"/>
                    <a:pt x="98369" y="173147"/>
                    <a:pt x="72243" y="173147"/>
                  </a:cubicBezTo>
                  <a:close/>
                  <a:moveTo>
                    <a:pt x="257125" y="156141"/>
                  </a:moveTo>
                  <a:cubicBezTo>
                    <a:pt x="234668" y="156141"/>
                    <a:pt x="217229" y="144391"/>
                    <a:pt x="214475" y="111178"/>
                  </a:cubicBezTo>
                  <a:lnTo>
                    <a:pt x="292513" y="111178"/>
                  </a:lnTo>
                  <a:cubicBezTo>
                    <a:pt x="293715" y="80940"/>
                    <a:pt x="274575" y="49997"/>
                    <a:pt x="237432" y="49997"/>
                  </a:cubicBezTo>
                  <a:cubicBezTo>
                    <a:pt x="200779" y="49997"/>
                    <a:pt x="172888" y="79170"/>
                    <a:pt x="172888" y="120955"/>
                  </a:cubicBezTo>
                  <a:cubicBezTo>
                    <a:pt x="172888" y="158913"/>
                    <a:pt x="196547" y="187094"/>
                    <a:pt x="235178" y="187094"/>
                  </a:cubicBezTo>
                  <a:cubicBezTo>
                    <a:pt x="265047" y="187094"/>
                    <a:pt x="284751" y="170386"/>
                    <a:pt x="292237" y="145884"/>
                  </a:cubicBezTo>
                  <a:lnTo>
                    <a:pt x="289270" y="143901"/>
                  </a:lnTo>
                  <a:cubicBezTo>
                    <a:pt x="281008" y="151620"/>
                    <a:pt x="271544" y="156152"/>
                    <a:pt x="257136" y="156152"/>
                  </a:cubicBezTo>
                  <a:close/>
                  <a:moveTo>
                    <a:pt x="236933" y="59689"/>
                  </a:moveTo>
                  <a:cubicBezTo>
                    <a:pt x="246886" y="59689"/>
                    <a:pt x="253383" y="68678"/>
                    <a:pt x="253383" y="89928"/>
                  </a:cubicBezTo>
                  <a:lnTo>
                    <a:pt x="253383" y="99918"/>
                  </a:lnTo>
                  <a:lnTo>
                    <a:pt x="214262" y="100910"/>
                  </a:lnTo>
                  <a:cubicBezTo>
                    <a:pt x="214262" y="79170"/>
                    <a:pt x="222950" y="59700"/>
                    <a:pt x="236933" y="59700"/>
                  </a:cubicBezTo>
                  <a:close/>
                  <a:moveTo>
                    <a:pt x="312897" y="183117"/>
                  </a:moveTo>
                  <a:lnTo>
                    <a:pt x="367915" y="183117"/>
                  </a:lnTo>
                  <a:lnTo>
                    <a:pt x="367915" y="182626"/>
                  </a:lnTo>
                  <a:cubicBezTo>
                    <a:pt x="363183" y="168882"/>
                    <a:pt x="360992" y="156919"/>
                    <a:pt x="360992" y="133622"/>
                  </a:cubicBezTo>
                  <a:lnTo>
                    <a:pt x="360992" y="94182"/>
                  </a:lnTo>
                  <a:cubicBezTo>
                    <a:pt x="364735" y="89437"/>
                    <a:pt x="369180" y="86463"/>
                    <a:pt x="373423" y="86463"/>
                  </a:cubicBezTo>
                  <a:cubicBezTo>
                    <a:pt x="380409" y="86463"/>
                    <a:pt x="393615" y="91207"/>
                    <a:pt x="403079" y="97935"/>
                  </a:cubicBezTo>
                  <a:lnTo>
                    <a:pt x="405057" y="97647"/>
                  </a:lnTo>
                  <a:lnTo>
                    <a:pt x="411767" y="49987"/>
                  </a:lnTo>
                  <a:cubicBezTo>
                    <a:pt x="385853" y="44954"/>
                    <a:pt x="371934" y="62238"/>
                    <a:pt x="359716" y="81707"/>
                  </a:cubicBezTo>
                  <a:lnTo>
                    <a:pt x="359716" y="48707"/>
                  </a:lnTo>
                  <a:lnTo>
                    <a:pt x="304912" y="63933"/>
                  </a:lnTo>
                  <a:lnTo>
                    <a:pt x="304912" y="64424"/>
                  </a:lnTo>
                  <a:cubicBezTo>
                    <a:pt x="316141" y="76461"/>
                    <a:pt x="320373" y="88424"/>
                    <a:pt x="320373" y="109674"/>
                  </a:cubicBezTo>
                  <a:lnTo>
                    <a:pt x="320373" y="133398"/>
                  </a:lnTo>
                  <a:cubicBezTo>
                    <a:pt x="320373" y="157612"/>
                    <a:pt x="317619" y="168872"/>
                    <a:pt x="312887" y="182615"/>
                  </a:cubicBezTo>
                  <a:lnTo>
                    <a:pt x="312887" y="183106"/>
                  </a:lnTo>
                  <a:close/>
                  <a:moveTo>
                    <a:pt x="479554" y="141128"/>
                  </a:moveTo>
                  <a:cubicBezTo>
                    <a:pt x="512677" y="141128"/>
                    <a:pt x="535624" y="121158"/>
                    <a:pt x="535624" y="96656"/>
                  </a:cubicBezTo>
                  <a:cubicBezTo>
                    <a:pt x="535624" y="83701"/>
                    <a:pt x="529127" y="73433"/>
                    <a:pt x="517398" y="65927"/>
                  </a:cubicBezTo>
                  <a:lnTo>
                    <a:pt x="553063" y="69467"/>
                  </a:lnTo>
                  <a:lnTo>
                    <a:pt x="554052" y="69467"/>
                  </a:lnTo>
                  <a:lnTo>
                    <a:pt x="554052" y="37746"/>
                  </a:lnTo>
                  <a:lnTo>
                    <a:pt x="553563" y="37459"/>
                  </a:lnTo>
                  <a:lnTo>
                    <a:pt x="511476" y="58495"/>
                  </a:lnTo>
                  <a:cubicBezTo>
                    <a:pt x="502724" y="53260"/>
                    <a:pt x="491772" y="49997"/>
                    <a:pt x="479342" y="49997"/>
                  </a:cubicBezTo>
                  <a:cubicBezTo>
                    <a:pt x="446144" y="49997"/>
                    <a:pt x="423272" y="69680"/>
                    <a:pt x="423272" y="95675"/>
                  </a:cubicBezTo>
                  <a:cubicBezTo>
                    <a:pt x="423272" y="111178"/>
                    <a:pt x="431460" y="124431"/>
                    <a:pt x="445166" y="132428"/>
                  </a:cubicBezTo>
                  <a:cubicBezTo>
                    <a:pt x="433235" y="137386"/>
                    <a:pt x="420029" y="147440"/>
                    <a:pt x="420029" y="166419"/>
                  </a:cubicBezTo>
                  <a:cubicBezTo>
                    <a:pt x="420029" y="177391"/>
                    <a:pt x="424760" y="185612"/>
                    <a:pt x="434012" y="190847"/>
                  </a:cubicBezTo>
                  <a:cubicBezTo>
                    <a:pt x="423272" y="195378"/>
                    <a:pt x="414797" y="203375"/>
                    <a:pt x="414797" y="214357"/>
                  </a:cubicBezTo>
                  <a:cubicBezTo>
                    <a:pt x="414797" y="232632"/>
                    <a:pt x="438456" y="242325"/>
                    <a:pt x="476588" y="242325"/>
                  </a:cubicBezTo>
                  <a:cubicBezTo>
                    <a:pt x="525384" y="242325"/>
                    <a:pt x="553563" y="225116"/>
                    <a:pt x="553775" y="197639"/>
                  </a:cubicBezTo>
                  <a:cubicBezTo>
                    <a:pt x="554062" y="173350"/>
                    <a:pt x="533370" y="162165"/>
                    <a:pt x="501023" y="160385"/>
                  </a:cubicBezTo>
                  <a:lnTo>
                    <a:pt x="471579" y="159116"/>
                  </a:lnTo>
                  <a:cubicBezTo>
                    <a:pt x="453428" y="158124"/>
                    <a:pt x="447707" y="153667"/>
                    <a:pt x="447707" y="146651"/>
                  </a:cubicBezTo>
                  <a:cubicBezTo>
                    <a:pt x="447707" y="142120"/>
                    <a:pt x="449898" y="138655"/>
                    <a:pt x="453928" y="136661"/>
                  </a:cubicBezTo>
                  <a:cubicBezTo>
                    <a:pt x="461414" y="139636"/>
                    <a:pt x="470101" y="141118"/>
                    <a:pt x="479565" y="141118"/>
                  </a:cubicBezTo>
                  <a:close/>
                  <a:moveTo>
                    <a:pt x="479554" y="131426"/>
                  </a:moveTo>
                  <a:cubicBezTo>
                    <a:pt x="467624" y="131426"/>
                    <a:pt x="462116" y="118183"/>
                    <a:pt x="462116" y="95664"/>
                  </a:cubicBezTo>
                  <a:cubicBezTo>
                    <a:pt x="462116" y="73220"/>
                    <a:pt x="467124" y="59689"/>
                    <a:pt x="479352" y="59689"/>
                  </a:cubicBezTo>
                  <a:cubicBezTo>
                    <a:pt x="491570" y="59689"/>
                    <a:pt x="497004" y="73220"/>
                    <a:pt x="497004" y="95664"/>
                  </a:cubicBezTo>
                  <a:cubicBezTo>
                    <a:pt x="497004" y="118183"/>
                    <a:pt x="491570" y="131426"/>
                    <a:pt x="479554" y="131426"/>
                  </a:cubicBezTo>
                  <a:close/>
                  <a:moveTo>
                    <a:pt x="439233" y="207832"/>
                  </a:moveTo>
                  <a:cubicBezTo>
                    <a:pt x="439233" y="202597"/>
                    <a:pt x="441210" y="198129"/>
                    <a:pt x="443188" y="195090"/>
                  </a:cubicBezTo>
                  <a:cubicBezTo>
                    <a:pt x="448909" y="196860"/>
                    <a:pt x="455682" y="197852"/>
                    <a:pt x="463381" y="198353"/>
                  </a:cubicBezTo>
                  <a:lnTo>
                    <a:pt x="489794" y="199622"/>
                  </a:lnTo>
                  <a:cubicBezTo>
                    <a:pt x="514729" y="200827"/>
                    <a:pt x="525671" y="204367"/>
                    <a:pt x="525671" y="214069"/>
                  </a:cubicBezTo>
                  <a:cubicBezTo>
                    <a:pt x="525671" y="225329"/>
                    <a:pt x="511476" y="231065"/>
                    <a:pt x="485562" y="231065"/>
                  </a:cubicBezTo>
                  <a:cubicBezTo>
                    <a:pt x="459649" y="231065"/>
                    <a:pt x="439233" y="225116"/>
                    <a:pt x="439233" y="207843"/>
                  </a:cubicBezTo>
                  <a:close/>
                  <a:moveTo>
                    <a:pt x="626029" y="141128"/>
                  </a:moveTo>
                  <a:cubicBezTo>
                    <a:pt x="659152" y="141128"/>
                    <a:pt x="682099" y="121158"/>
                    <a:pt x="682099" y="96656"/>
                  </a:cubicBezTo>
                  <a:cubicBezTo>
                    <a:pt x="682099" y="83701"/>
                    <a:pt x="675602" y="73433"/>
                    <a:pt x="663873" y="65927"/>
                  </a:cubicBezTo>
                  <a:lnTo>
                    <a:pt x="699537" y="69467"/>
                  </a:lnTo>
                  <a:lnTo>
                    <a:pt x="700526" y="69467"/>
                  </a:lnTo>
                  <a:lnTo>
                    <a:pt x="700526" y="37746"/>
                  </a:lnTo>
                  <a:lnTo>
                    <a:pt x="700037" y="37459"/>
                  </a:lnTo>
                  <a:lnTo>
                    <a:pt x="657950" y="58495"/>
                  </a:lnTo>
                  <a:cubicBezTo>
                    <a:pt x="649199" y="53260"/>
                    <a:pt x="638247" y="49997"/>
                    <a:pt x="625816" y="49997"/>
                  </a:cubicBezTo>
                  <a:cubicBezTo>
                    <a:pt x="592619" y="49997"/>
                    <a:pt x="569746" y="69680"/>
                    <a:pt x="569746" y="95675"/>
                  </a:cubicBezTo>
                  <a:cubicBezTo>
                    <a:pt x="569746" y="111178"/>
                    <a:pt x="577934" y="124431"/>
                    <a:pt x="591641" y="132428"/>
                  </a:cubicBezTo>
                  <a:cubicBezTo>
                    <a:pt x="579710" y="137386"/>
                    <a:pt x="566503" y="147440"/>
                    <a:pt x="566503" y="166419"/>
                  </a:cubicBezTo>
                  <a:cubicBezTo>
                    <a:pt x="566503" y="177391"/>
                    <a:pt x="571235" y="185612"/>
                    <a:pt x="580486" y="190847"/>
                  </a:cubicBezTo>
                  <a:cubicBezTo>
                    <a:pt x="569746" y="195378"/>
                    <a:pt x="561272" y="203375"/>
                    <a:pt x="561272" y="214357"/>
                  </a:cubicBezTo>
                  <a:cubicBezTo>
                    <a:pt x="561272" y="232632"/>
                    <a:pt x="584931" y="242325"/>
                    <a:pt x="623062" y="242325"/>
                  </a:cubicBezTo>
                  <a:cubicBezTo>
                    <a:pt x="671859" y="242325"/>
                    <a:pt x="700037" y="225116"/>
                    <a:pt x="700250" y="197639"/>
                  </a:cubicBezTo>
                  <a:cubicBezTo>
                    <a:pt x="700537" y="173350"/>
                    <a:pt x="679844" y="162165"/>
                    <a:pt x="647498" y="160385"/>
                  </a:cubicBezTo>
                  <a:lnTo>
                    <a:pt x="618054" y="159116"/>
                  </a:lnTo>
                  <a:cubicBezTo>
                    <a:pt x="599903" y="158124"/>
                    <a:pt x="594182" y="153667"/>
                    <a:pt x="594182" y="146651"/>
                  </a:cubicBezTo>
                  <a:cubicBezTo>
                    <a:pt x="594182" y="142120"/>
                    <a:pt x="596372" y="138655"/>
                    <a:pt x="600402" y="136661"/>
                  </a:cubicBezTo>
                  <a:cubicBezTo>
                    <a:pt x="607888" y="139636"/>
                    <a:pt x="616576" y="141118"/>
                    <a:pt x="626040" y="141118"/>
                  </a:cubicBezTo>
                  <a:close/>
                  <a:moveTo>
                    <a:pt x="626029" y="131426"/>
                  </a:moveTo>
                  <a:cubicBezTo>
                    <a:pt x="614098" y="131426"/>
                    <a:pt x="608590" y="118183"/>
                    <a:pt x="608590" y="95664"/>
                  </a:cubicBezTo>
                  <a:cubicBezTo>
                    <a:pt x="608590" y="73220"/>
                    <a:pt x="613598" y="59689"/>
                    <a:pt x="625827" y="59689"/>
                  </a:cubicBezTo>
                  <a:cubicBezTo>
                    <a:pt x="638045" y="59689"/>
                    <a:pt x="643478" y="73220"/>
                    <a:pt x="643478" y="95664"/>
                  </a:cubicBezTo>
                  <a:cubicBezTo>
                    <a:pt x="643478" y="118183"/>
                    <a:pt x="638045" y="131426"/>
                    <a:pt x="626029" y="131426"/>
                  </a:cubicBezTo>
                  <a:close/>
                  <a:moveTo>
                    <a:pt x="585707" y="207832"/>
                  </a:moveTo>
                  <a:cubicBezTo>
                    <a:pt x="585707" y="202597"/>
                    <a:pt x="587685" y="198129"/>
                    <a:pt x="589663" y="195090"/>
                  </a:cubicBezTo>
                  <a:cubicBezTo>
                    <a:pt x="595384" y="196860"/>
                    <a:pt x="602157" y="197852"/>
                    <a:pt x="609856" y="198353"/>
                  </a:cubicBezTo>
                  <a:lnTo>
                    <a:pt x="636269" y="199622"/>
                  </a:lnTo>
                  <a:cubicBezTo>
                    <a:pt x="661204" y="200827"/>
                    <a:pt x="672146" y="204367"/>
                    <a:pt x="672146" y="214069"/>
                  </a:cubicBezTo>
                  <a:cubicBezTo>
                    <a:pt x="672146" y="225329"/>
                    <a:pt x="657950" y="231065"/>
                    <a:pt x="632037" y="231065"/>
                  </a:cubicBezTo>
                  <a:cubicBezTo>
                    <a:pt x="606123" y="231065"/>
                    <a:pt x="585707" y="225116"/>
                    <a:pt x="585707" y="207843"/>
                  </a:cubicBezTo>
                  <a:close/>
                  <a:moveTo>
                    <a:pt x="716498" y="183117"/>
                  </a:moveTo>
                  <a:lnTo>
                    <a:pt x="771515" y="183117"/>
                  </a:lnTo>
                  <a:lnTo>
                    <a:pt x="771515" y="182626"/>
                  </a:lnTo>
                  <a:cubicBezTo>
                    <a:pt x="766783" y="168882"/>
                    <a:pt x="764592" y="156919"/>
                    <a:pt x="764592" y="133622"/>
                  </a:cubicBezTo>
                  <a:lnTo>
                    <a:pt x="764592" y="94182"/>
                  </a:lnTo>
                  <a:cubicBezTo>
                    <a:pt x="768335" y="89437"/>
                    <a:pt x="772780" y="86463"/>
                    <a:pt x="777023" y="86463"/>
                  </a:cubicBezTo>
                  <a:cubicBezTo>
                    <a:pt x="784009" y="86463"/>
                    <a:pt x="797215" y="91207"/>
                    <a:pt x="806679" y="97935"/>
                  </a:cubicBezTo>
                  <a:lnTo>
                    <a:pt x="808657" y="97647"/>
                  </a:lnTo>
                  <a:lnTo>
                    <a:pt x="815367" y="49987"/>
                  </a:lnTo>
                  <a:cubicBezTo>
                    <a:pt x="789453" y="44954"/>
                    <a:pt x="775534" y="62238"/>
                    <a:pt x="763316" y="81707"/>
                  </a:cubicBezTo>
                  <a:lnTo>
                    <a:pt x="763316" y="48707"/>
                  </a:lnTo>
                  <a:lnTo>
                    <a:pt x="708512" y="63933"/>
                  </a:lnTo>
                  <a:lnTo>
                    <a:pt x="708512" y="64424"/>
                  </a:lnTo>
                  <a:cubicBezTo>
                    <a:pt x="719741" y="76461"/>
                    <a:pt x="723973" y="88424"/>
                    <a:pt x="723973" y="109674"/>
                  </a:cubicBezTo>
                  <a:lnTo>
                    <a:pt x="723973" y="133398"/>
                  </a:lnTo>
                  <a:cubicBezTo>
                    <a:pt x="723973" y="157612"/>
                    <a:pt x="721219" y="168872"/>
                    <a:pt x="716487" y="182615"/>
                  </a:cubicBezTo>
                  <a:lnTo>
                    <a:pt x="716487" y="183106"/>
                  </a:lnTo>
                  <a:close/>
                  <a:moveTo>
                    <a:pt x="908355" y="156141"/>
                  </a:moveTo>
                  <a:cubicBezTo>
                    <a:pt x="885898" y="156141"/>
                    <a:pt x="868459" y="144391"/>
                    <a:pt x="865705" y="111178"/>
                  </a:cubicBezTo>
                  <a:lnTo>
                    <a:pt x="943743" y="111178"/>
                  </a:lnTo>
                  <a:cubicBezTo>
                    <a:pt x="944945" y="80940"/>
                    <a:pt x="925805" y="49997"/>
                    <a:pt x="888662" y="49997"/>
                  </a:cubicBezTo>
                  <a:cubicBezTo>
                    <a:pt x="852009" y="49997"/>
                    <a:pt x="824118" y="79170"/>
                    <a:pt x="824118" y="120955"/>
                  </a:cubicBezTo>
                  <a:cubicBezTo>
                    <a:pt x="824118" y="158913"/>
                    <a:pt x="847777" y="187094"/>
                    <a:pt x="886408" y="187094"/>
                  </a:cubicBezTo>
                  <a:cubicBezTo>
                    <a:pt x="916277" y="187094"/>
                    <a:pt x="935981" y="170386"/>
                    <a:pt x="943467" y="145884"/>
                  </a:cubicBezTo>
                  <a:lnTo>
                    <a:pt x="940500" y="143901"/>
                  </a:lnTo>
                  <a:cubicBezTo>
                    <a:pt x="932238" y="151620"/>
                    <a:pt x="922774" y="156152"/>
                    <a:pt x="908366" y="156152"/>
                  </a:cubicBezTo>
                  <a:close/>
                  <a:moveTo>
                    <a:pt x="888163" y="59689"/>
                  </a:moveTo>
                  <a:cubicBezTo>
                    <a:pt x="898115" y="59689"/>
                    <a:pt x="904612" y="68678"/>
                    <a:pt x="904612" y="89928"/>
                  </a:cubicBezTo>
                  <a:lnTo>
                    <a:pt x="904612" y="99918"/>
                  </a:lnTo>
                  <a:lnTo>
                    <a:pt x="865492" y="100910"/>
                  </a:lnTo>
                  <a:cubicBezTo>
                    <a:pt x="865492" y="79170"/>
                    <a:pt x="874180" y="59700"/>
                    <a:pt x="888163" y="59700"/>
                  </a:cubicBezTo>
                  <a:close/>
                  <a:moveTo>
                    <a:pt x="963840" y="183117"/>
                  </a:moveTo>
                  <a:lnTo>
                    <a:pt x="1019134" y="183117"/>
                  </a:lnTo>
                  <a:lnTo>
                    <a:pt x="1019134" y="182626"/>
                  </a:lnTo>
                  <a:cubicBezTo>
                    <a:pt x="1014402" y="168882"/>
                    <a:pt x="1012212" y="156919"/>
                    <a:pt x="1012212" y="133622"/>
                  </a:cubicBezTo>
                  <a:lnTo>
                    <a:pt x="1012212" y="87166"/>
                  </a:lnTo>
                  <a:cubicBezTo>
                    <a:pt x="1017645" y="79447"/>
                    <a:pt x="1026896" y="73924"/>
                    <a:pt x="1037636" y="73924"/>
                  </a:cubicBezTo>
                  <a:cubicBezTo>
                    <a:pt x="1050768" y="73924"/>
                    <a:pt x="1056276" y="81931"/>
                    <a:pt x="1056276" y="92689"/>
                  </a:cubicBezTo>
                  <a:lnTo>
                    <a:pt x="1056276" y="133899"/>
                  </a:lnTo>
                  <a:cubicBezTo>
                    <a:pt x="1056276" y="156909"/>
                    <a:pt x="1054011" y="168882"/>
                    <a:pt x="1049077" y="182615"/>
                  </a:cubicBezTo>
                  <a:lnTo>
                    <a:pt x="1049077" y="183106"/>
                  </a:lnTo>
                  <a:lnTo>
                    <a:pt x="1104094" y="183106"/>
                  </a:lnTo>
                  <a:lnTo>
                    <a:pt x="1104094" y="182615"/>
                  </a:lnTo>
                  <a:cubicBezTo>
                    <a:pt x="1099150" y="168872"/>
                    <a:pt x="1096896" y="157122"/>
                    <a:pt x="1096896" y="133398"/>
                  </a:cubicBezTo>
                  <a:lnTo>
                    <a:pt x="1096896" y="86942"/>
                  </a:lnTo>
                  <a:cubicBezTo>
                    <a:pt x="1096896" y="64210"/>
                    <a:pt x="1081711" y="49976"/>
                    <a:pt x="1057776" y="49976"/>
                  </a:cubicBezTo>
                  <a:cubicBezTo>
                    <a:pt x="1034616" y="49976"/>
                    <a:pt x="1019144" y="63922"/>
                    <a:pt x="1012222" y="75470"/>
                  </a:cubicBezTo>
                  <a:lnTo>
                    <a:pt x="1010946" y="75193"/>
                  </a:lnTo>
                  <a:lnTo>
                    <a:pt x="1010946" y="48707"/>
                  </a:lnTo>
                  <a:lnTo>
                    <a:pt x="956142" y="63933"/>
                  </a:lnTo>
                  <a:lnTo>
                    <a:pt x="956142" y="64424"/>
                  </a:lnTo>
                  <a:cubicBezTo>
                    <a:pt x="967371" y="76461"/>
                    <a:pt x="971603" y="88424"/>
                    <a:pt x="971603" y="109674"/>
                  </a:cubicBezTo>
                  <a:lnTo>
                    <a:pt x="971603" y="133398"/>
                  </a:lnTo>
                  <a:cubicBezTo>
                    <a:pt x="971603" y="157612"/>
                    <a:pt x="968849" y="168872"/>
                    <a:pt x="963840" y="182615"/>
                  </a:cubicBezTo>
                  <a:lnTo>
                    <a:pt x="963840" y="183106"/>
                  </a:ln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F512242C-F388-BF6F-70F4-590500E12439}"/>
              </a:ext>
            </a:extLst>
          </p:cNvPr>
          <p:cNvSpPr/>
          <p:nvPr/>
        </p:nvSpPr>
        <p:spPr>
          <a:xfrm>
            <a:off x="10045400" y="1339"/>
            <a:ext cx="38087" cy="6855246"/>
          </a:xfrm>
          <a:custGeom>
            <a:avLst/>
            <a:gdLst>
              <a:gd name="connsiteX0" fmla="*/ 38088 w 38087"/>
              <a:gd name="connsiteY0" fmla="*/ 0 h 6855246"/>
              <a:gd name="connsiteX1" fmla="*/ 38088 w 38087"/>
              <a:gd name="connsiteY1" fmla="*/ 6855246 h 6855246"/>
              <a:gd name="connsiteX2" fmla="*/ 0 w 38087"/>
              <a:gd name="connsiteY2" fmla="*/ 6855246 h 6855246"/>
              <a:gd name="connsiteX3" fmla="*/ 0 w 38087"/>
              <a:gd name="connsiteY3" fmla="*/ 0 h 6855246"/>
              <a:gd name="connsiteX4" fmla="*/ 38088 w 38087"/>
              <a:gd name="connsiteY4" fmla="*/ 0 h 685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87" h="6855246">
                <a:moveTo>
                  <a:pt x="38088" y="0"/>
                </a:moveTo>
                <a:lnTo>
                  <a:pt x="38088" y="6855246"/>
                </a:lnTo>
                <a:lnTo>
                  <a:pt x="0" y="6855246"/>
                </a:lnTo>
                <a:lnTo>
                  <a:pt x="0" y="0"/>
                </a:lnTo>
                <a:lnTo>
                  <a:pt x="38088" y="0"/>
                </a:lnTo>
                <a:close/>
              </a:path>
            </a:pathLst>
          </a:custGeom>
          <a:solidFill>
            <a:srgbClr val="DAD5C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-form: Shape 20">
            <a:extLst>
              <a:ext uri="{FF2B5EF4-FFF2-40B4-BE49-F238E27FC236}">
                <a16:creationId xmlns:a16="http://schemas.microsoft.com/office/drawing/2014/main" id="{475DD49F-3E7E-90CA-C4F5-5D60C80D6465}"/>
              </a:ext>
            </a:extLst>
          </p:cNvPr>
          <p:cNvSpPr/>
          <p:nvPr/>
        </p:nvSpPr>
        <p:spPr>
          <a:xfrm>
            <a:off x="1" y="4722459"/>
            <a:ext cx="12191954" cy="1949408"/>
          </a:xfrm>
          <a:custGeom>
            <a:avLst/>
            <a:gdLst>
              <a:gd name="connsiteX0" fmla="*/ 12181985 w 12191954"/>
              <a:gd name="connsiteY0" fmla="*/ 1949409 h 1949408"/>
              <a:gd name="connsiteX1" fmla="*/ 11163046 w 12191954"/>
              <a:gd name="connsiteY1" fmla="*/ 1623657 h 1949408"/>
              <a:gd name="connsiteX2" fmla="*/ 10063237 w 12191954"/>
              <a:gd name="connsiteY2" fmla="*/ 1206328 h 1949408"/>
              <a:gd name="connsiteX3" fmla="*/ 10061303 w 12191954"/>
              <a:gd name="connsiteY3" fmla="*/ 1205437 h 1949408"/>
              <a:gd name="connsiteX4" fmla="*/ 10044259 w 12191954"/>
              <a:gd name="connsiteY4" fmla="*/ 1196433 h 1949408"/>
              <a:gd name="connsiteX5" fmla="*/ 7411567 w 12191954"/>
              <a:gd name="connsiteY5" fmla="*/ 327343 h 1949408"/>
              <a:gd name="connsiteX6" fmla="*/ 4198450 w 12191954"/>
              <a:gd name="connsiteY6" fmla="*/ 38088 h 1949408"/>
              <a:gd name="connsiteX7" fmla="*/ 0 w 12191954"/>
              <a:gd name="connsiteY7" fmla="*/ 38088 h 1949408"/>
              <a:gd name="connsiteX8" fmla="*/ 0 w 12191954"/>
              <a:gd name="connsiteY8" fmla="*/ 0 h 1949408"/>
              <a:gd name="connsiteX9" fmla="*/ 4198450 w 12191954"/>
              <a:gd name="connsiteY9" fmla="*/ 0 h 1949408"/>
              <a:gd name="connsiteX10" fmla="*/ 7419750 w 12191954"/>
              <a:gd name="connsiteY10" fmla="*/ 290299 h 1949408"/>
              <a:gd name="connsiteX11" fmla="*/ 10059048 w 12191954"/>
              <a:gd name="connsiteY11" fmla="*/ 1161399 h 1949408"/>
              <a:gd name="connsiteX12" fmla="*/ 10060982 w 12191954"/>
              <a:gd name="connsiteY12" fmla="*/ 1162291 h 1949408"/>
              <a:gd name="connsiteX13" fmla="*/ 10078028 w 12191954"/>
              <a:gd name="connsiteY13" fmla="*/ 1171295 h 1949408"/>
              <a:gd name="connsiteX14" fmla="*/ 11175840 w 12191954"/>
              <a:gd name="connsiteY14" fmla="*/ 1587803 h 1949408"/>
              <a:gd name="connsiteX15" fmla="*/ 12191955 w 12191954"/>
              <a:gd name="connsiteY15" fmla="*/ 1912810 h 1949408"/>
              <a:gd name="connsiteX16" fmla="*/ 12181988 w 12191954"/>
              <a:gd name="connsiteY16" fmla="*/ 1949407 h 19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1954" h="1949408">
                <a:moveTo>
                  <a:pt x="12181985" y="1949409"/>
                </a:moveTo>
                <a:cubicBezTo>
                  <a:pt x="11842451" y="1855944"/>
                  <a:pt x="11509314" y="1747371"/>
                  <a:pt x="11163046" y="1623657"/>
                </a:cubicBezTo>
                <a:cubicBezTo>
                  <a:pt x="10817084" y="1500050"/>
                  <a:pt x="10456700" y="1360854"/>
                  <a:pt x="10063237" y="1206328"/>
                </a:cubicBezTo>
                <a:lnTo>
                  <a:pt x="10061303" y="1205437"/>
                </a:lnTo>
                <a:lnTo>
                  <a:pt x="10044259" y="1196433"/>
                </a:lnTo>
                <a:cubicBezTo>
                  <a:pt x="9059885" y="809880"/>
                  <a:pt x="8283625" y="520203"/>
                  <a:pt x="7411567" y="327343"/>
                </a:cubicBezTo>
                <a:cubicBezTo>
                  <a:pt x="6539260" y="134428"/>
                  <a:pt x="5569854" y="38088"/>
                  <a:pt x="4198450" y="38088"/>
                </a:cubicBezTo>
                <a:lnTo>
                  <a:pt x="0" y="38088"/>
                </a:lnTo>
                <a:lnTo>
                  <a:pt x="0" y="0"/>
                </a:lnTo>
                <a:lnTo>
                  <a:pt x="4198450" y="0"/>
                </a:lnTo>
                <a:cubicBezTo>
                  <a:pt x="5572348" y="0"/>
                  <a:pt x="6544296" y="96688"/>
                  <a:pt x="7419750" y="290299"/>
                </a:cubicBezTo>
                <a:cubicBezTo>
                  <a:pt x="8295176" y="483903"/>
                  <a:pt x="9072892" y="774137"/>
                  <a:pt x="10059048" y="1161399"/>
                </a:cubicBezTo>
                <a:lnTo>
                  <a:pt x="10060982" y="1162291"/>
                </a:lnTo>
                <a:lnTo>
                  <a:pt x="10078028" y="1171295"/>
                </a:lnTo>
                <a:cubicBezTo>
                  <a:pt x="10469937" y="1325207"/>
                  <a:pt x="10829298" y="1463989"/>
                  <a:pt x="11175840" y="1587803"/>
                </a:cubicBezTo>
                <a:cubicBezTo>
                  <a:pt x="11522360" y="1711608"/>
                  <a:pt x="11854763" y="1819991"/>
                  <a:pt x="12191955" y="1912810"/>
                </a:cubicBezTo>
                <a:lnTo>
                  <a:pt x="12181988" y="1949407"/>
                </a:lnTo>
                <a:close/>
              </a:path>
            </a:pathLst>
          </a:custGeom>
          <a:solidFill>
            <a:srgbClr val="DAD5C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B75CC3-BCD9-F783-2583-D24106BB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5200" y="4003763"/>
            <a:ext cx="3866025" cy="254171"/>
          </a:xfrm>
        </p:spPr>
        <p:txBody>
          <a:bodyPr/>
          <a:lstStyle>
            <a:lvl1pPr>
              <a:defRPr sz="1500" b="1">
                <a:solidFill>
                  <a:srgbClr val="DAD5C3"/>
                </a:solidFill>
              </a:defRPr>
            </a:lvl1pPr>
          </a:lstStyle>
          <a:p>
            <a:fld id="{CAC5BA8B-6DB1-4914-8EFF-16C441E223BD}" type="datetime1">
              <a:rPr lang="en-GB" smtClean="0"/>
              <a:pPr/>
              <a:t>15/05/2026</a:t>
            </a:fld>
            <a:endParaRPr lang="fi-FI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3AB313A-6415-2366-9AB2-810F2BBB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003" y="7056444"/>
            <a:ext cx="784617" cy="254171"/>
          </a:xfrm>
        </p:spPr>
        <p:txBody>
          <a:bodyPr/>
          <a:lstStyle>
            <a:lvl1pPr>
              <a:defRPr>
                <a:solidFill>
                  <a:srgbClr val="E9E3E3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455890"/>
            <a:ext cx="4852800" cy="1704326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2F2-264F-4B20-BB23-0CAFC4D4233C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1D5128-4798-08F3-D9C2-B9EE7B3B91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2400" y="4455890"/>
            <a:ext cx="4851400" cy="1704326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6968BBA-957D-4BEA-CC5D-7DE0E3C30F3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0" y="2376000"/>
            <a:ext cx="4851401" cy="1891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8CB00A4-4551-95AA-F67C-83033D954D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01001" y="2376000"/>
            <a:ext cx="4851400" cy="1891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5912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1">
    <p:bg>
      <p:bgPr>
        <a:solidFill>
          <a:srgbClr val="DAD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6C80A0-2B69-1E58-063D-A760459216BF}"/>
              </a:ext>
            </a:extLst>
          </p:cNvPr>
          <p:cNvSpPr/>
          <p:nvPr userDrawn="1"/>
        </p:nvSpPr>
        <p:spPr>
          <a:xfrm flipH="1">
            <a:off x="0" y="0"/>
            <a:ext cx="6811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33670"/>
            <a:ext cx="5257800" cy="1153640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75079"/>
            <a:ext cx="5257800" cy="3784216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2F2-264F-4B20-BB23-0CAFC4D4233C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E3E5DBB-74E0-8D3F-FB54-ECDFDA8F81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5240" y="1240946"/>
            <a:ext cx="3037693" cy="782223"/>
          </a:xfrm>
        </p:spPr>
        <p:txBody>
          <a:bodyPr anchor="b" anchorCtr="0"/>
          <a:lstStyle>
            <a:lvl1pPr marL="0" indent="0">
              <a:buNone/>
              <a:defRPr sz="1700" b="1">
                <a:latin typeface="+mn-lt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05F82D-9277-7098-57F2-78FFF54AC3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5240" y="2305882"/>
            <a:ext cx="3037693" cy="3251200"/>
          </a:xfrm>
        </p:spPr>
        <p:txBody>
          <a:bodyPr/>
          <a:lstStyle>
            <a:lvl1pPr marL="269875" indent="-269875">
              <a:spcBef>
                <a:spcPts val="1200"/>
              </a:spcBef>
              <a:defRPr sz="1700"/>
            </a:lvl1pPr>
            <a:lvl2pPr marL="446088" indent="-176213">
              <a:defRPr/>
            </a:lvl2pPr>
            <a:lvl3pPr marL="627063" indent="-180975">
              <a:defRPr/>
            </a:lvl3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5191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A99688-8B3A-9BAF-6B60-A5C3DD587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34" y="0"/>
            <a:ext cx="5384166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321A6B-D651-CDE4-15E7-96314EB4E3A7}"/>
              </a:ext>
            </a:extLst>
          </p:cNvPr>
          <p:cNvSpPr/>
          <p:nvPr userDrawn="1"/>
        </p:nvSpPr>
        <p:spPr>
          <a:xfrm flipH="1">
            <a:off x="0" y="0"/>
            <a:ext cx="6811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33670"/>
            <a:ext cx="5257800" cy="1153640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75079"/>
            <a:ext cx="5257800" cy="3784216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2F2-264F-4B20-BB23-0CAFC4D4233C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24" name="Kuva 71">
            <a:extLst>
              <a:ext uri="{FF2B5EF4-FFF2-40B4-BE49-F238E27FC236}">
                <a16:creationId xmlns:a16="http://schemas.microsoft.com/office/drawing/2014/main" id="{46320298-BF0F-3FDA-4803-FEB6A4E362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1913" y="240384"/>
            <a:ext cx="1837800" cy="5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15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A52DB1-E859-7717-8F6F-AC392101C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1674" y="0"/>
            <a:ext cx="53803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33670"/>
            <a:ext cx="5257800" cy="1153640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75079"/>
            <a:ext cx="5257800" cy="3784216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2F2-264F-4B20-BB23-0CAFC4D4233C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CCAB3A-A5C9-636E-3EC9-C0F9558432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0400" y="241200"/>
            <a:ext cx="1839600" cy="5832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21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Dark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490F5F7-D65F-3B5A-4C1C-83C4E198CA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1674" y="0"/>
            <a:ext cx="5380325" cy="6858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33670"/>
            <a:ext cx="5257800" cy="1153640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75079"/>
            <a:ext cx="5257800" cy="3784216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2F2-264F-4B20-BB23-0CAFC4D4233C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288AF28-F6EE-713E-C1C5-6D926BA158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0400" y="241200"/>
            <a:ext cx="1839600" cy="5832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58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withou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0C48E73-691B-8E14-CAF2-47EEC618E9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1674" y="0"/>
            <a:ext cx="53803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33670"/>
            <a:ext cx="5257800" cy="1153640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75079"/>
            <a:ext cx="5257800" cy="3784216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2F2-264F-4B20-BB23-0CAFC4D4233C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BFE7F430-BDFE-E8D9-E1D4-C29024FE32FE}"/>
              </a:ext>
            </a:extLst>
          </p:cNvPr>
          <p:cNvGrpSpPr/>
          <p:nvPr userDrawn="1"/>
        </p:nvGrpSpPr>
        <p:grpSpPr>
          <a:xfrm>
            <a:off x="829949" y="346398"/>
            <a:ext cx="1472918" cy="358192"/>
            <a:chOff x="10403471" y="346398"/>
            <a:chExt cx="1472918" cy="358192"/>
          </a:xfrm>
        </p:grpSpPr>
        <p:grpSp>
          <p:nvGrpSpPr>
            <p:cNvPr id="37" name="Kuva 14">
              <a:extLst>
                <a:ext uri="{FF2B5EF4-FFF2-40B4-BE49-F238E27FC236}">
                  <a16:creationId xmlns:a16="http://schemas.microsoft.com/office/drawing/2014/main" id="{1E5D3AC6-229B-299B-9EB6-CE05547E46DC}"/>
                </a:ext>
              </a:extLst>
            </p:cNvPr>
            <p:cNvGrpSpPr/>
            <p:nvPr/>
          </p:nvGrpSpPr>
          <p:grpSpPr bwMode="gray">
            <a:xfrm>
              <a:off x="10403471" y="461561"/>
              <a:ext cx="1111032" cy="243029"/>
              <a:chOff x="10403471" y="461561"/>
              <a:chExt cx="1111032" cy="243029"/>
            </a:xfrm>
            <a:solidFill>
              <a:srgbClr val="154037"/>
            </a:solidFill>
          </p:grpSpPr>
          <p:sp>
            <p:nvSpPr>
              <p:cNvPr id="43" name="Vapaamuotoinen: Muoto 42">
                <a:extLst>
                  <a:ext uri="{FF2B5EF4-FFF2-40B4-BE49-F238E27FC236}">
                    <a16:creationId xmlns:a16="http://schemas.microsoft.com/office/drawing/2014/main" id="{35EFA42B-5568-F4D6-5F72-595EBFBF68F5}"/>
                  </a:ext>
                </a:extLst>
              </p:cNvPr>
              <p:cNvSpPr/>
              <p:nvPr/>
            </p:nvSpPr>
            <p:spPr bwMode="gray">
              <a:xfrm>
                <a:off x="10403471" y="461561"/>
                <a:ext cx="157352" cy="183663"/>
              </a:xfrm>
              <a:custGeom>
                <a:avLst/>
                <a:gdLst>
                  <a:gd name="connsiteX0" fmla="*/ 87444 w 157352"/>
                  <a:gd name="connsiteY0" fmla="*/ 183651 h 183663"/>
                  <a:gd name="connsiteX1" fmla="*/ 0 w 157352"/>
                  <a:gd name="connsiteY1" fmla="*/ 183651 h 183663"/>
                  <a:gd name="connsiteX2" fmla="*/ 0 w 157352"/>
                  <a:gd name="connsiteY2" fmla="*/ 183154 h 183663"/>
                  <a:gd name="connsiteX3" fmla="*/ 11524 w 157352"/>
                  <a:gd name="connsiteY3" fmla="*/ 126781 h 183663"/>
                  <a:gd name="connsiteX4" fmla="*/ 11524 w 157352"/>
                  <a:gd name="connsiteY4" fmla="*/ 57127 h 183663"/>
                  <a:gd name="connsiteX5" fmla="*/ 0 w 157352"/>
                  <a:gd name="connsiteY5" fmla="*/ 754 h 183663"/>
                  <a:gd name="connsiteX6" fmla="*/ 0 w 157352"/>
                  <a:gd name="connsiteY6" fmla="*/ 257 h 183663"/>
                  <a:gd name="connsiteX7" fmla="*/ 84439 w 157352"/>
                  <a:gd name="connsiteY7" fmla="*/ 3 h 183663"/>
                  <a:gd name="connsiteX8" fmla="*/ 148834 w 157352"/>
                  <a:gd name="connsiteY8" fmla="*/ 42101 h 183663"/>
                  <a:gd name="connsiteX9" fmla="*/ 110250 w 157352"/>
                  <a:gd name="connsiteY9" fmla="*/ 87701 h 183663"/>
                  <a:gd name="connsiteX10" fmla="*/ 157353 w 157352"/>
                  <a:gd name="connsiteY10" fmla="*/ 134804 h 183663"/>
                  <a:gd name="connsiteX11" fmla="*/ 87444 w 157352"/>
                  <a:gd name="connsiteY11" fmla="*/ 183664 h 183663"/>
                  <a:gd name="connsiteX12" fmla="*/ 73156 w 157352"/>
                  <a:gd name="connsiteY12" fmla="*/ 82913 h 183663"/>
                  <a:gd name="connsiteX13" fmla="*/ 105475 w 157352"/>
                  <a:gd name="connsiteY13" fmla="*/ 45323 h 183663"/>
                  <a:gd name="connsiteX14" fmla="*/ 71896 w 157352"/>
                  <a:gd name="connsiteY14" fmla="*/ 10495 h 183663"/>
                  <a:gd name="connsiteX15" fmla="*/ 56615 w 157352"/>
                  <a:gd name="connsiteY15" fmla="*/ 11501 h 183663"/>
                  <a:gd name="connsiteX16" fmla="*/ 56615 w 157352"/>
                  <a:gd name="connsiteY16" fmla="*/ 82913 h 183663"/>
                  <a:gd name="connsiteX17" fmla="*/ 73156 w 157352"/>
                  <a:gd name="connsiteY17" fmla="*/ 82913 h 183663"/>
                  <a:gd name="connsiteX18" fmla="*/ 110250 w 157352"/>
                  <a:gd name="connsiteY18" fmla="*/ 133785 h 183663"/>
                  <a:gd name="connsiteX19" fmla="*/ 74162 w 157352"/>
                  <a:gd name="connsiteY19" fmla="*/ 93686 h 183663"/>
                  <a:gd name="connsiteX20" fmla="*/ 56628 w 157352"/>
                  <a:gd name="connsiteY20" fmla="*/ 93686 h 183663"/>
                  <a:gd name="connsiteX21" fmla="*/ 56628 w 157352"/>
                  <a:gd name="connsiteY21" fmla="*/ 172369 h 183663"/>
                  <a:gd name="connsiteX22" fmla="*/ 72660 w 157352"/>
                  <a:gd name="connsiteY22" fmla="*/ 173617 h 183663"/>
                  <a:gd name="connsiteX23" fmla="*/ 110250 w 157352"/>
                  <a:gd name="connsiteY23" fmla="*/ 133772 h 183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7352" h="183663">
                    <a:moveTo>
                      <a:pt x="87444" y="183651"/>
                    </a:moveTo>
                    <a:lnTo>
                      <a:pt x="0" y="183651"/>
                    </a:lnTo>
                    <a:lnTo>
                      <a:pt x="0" y="183154"/>
                    </a:lnTo>
                    <a:cubicBezTo>
                      <a:pt x="8264" y="163862"/>
                      <a:pt x="11524" y="153332"/>
                      <a:pt x="11524" y="126781"/>
                    </a:cubicBezTo>
                    <a:lnTo>
                      <a:pt x="11524" y="57127"/>
                    </a:lnTo>
                    <a:cubicBezTo>
                      <a:pt x="11524" y="30564"/>
                      <a:pt x="8264" y="20046"/>
                      <a:pt x="0" y="754"/>
                    </a:cubicBezTo>
                    <a:lnTo>
                      <a:pt x="0" y="257"/>
                    </a:lnTo>
                    <a:cubicBezTo>
                      <a:pt x="12276" y="257"/>
                      <a:pt x="77677" y="3"/>
                      <a:pt x="84439" y="3"/>
                    </a:cubicBezTo>
                    <a:cubicBezTo>
                      <a:pt x="134050" y="-252"/>
                      <a:pt x="148834" y="18798"/>
                      <a:pt x="148834" y="42101"/>
                    </a:cubicBezTo>
                    <a:cubicBezTo>
                      <a:pt x="148834" y="60641"/>
                      <a:pt x="140060" y="79691"/>
                      <a:pt x="110250" y="87701"/>
                    </a:cubicBezTo>
                    <a:cubicBezTo>
                      <a:pt x="143829" y="93711"/>
                      <a:pt x="157353" y="112010"/>
                      <a:pt x="157353" y="134804"/>
                    </a:cubicBezTo>
                    <a:cubicBezTo>
                      <a:pt x="157353" y="164117"/>
                      <a:pt x="136800" y="183664"/>
                      <a:pt x="87444" y="183664"/>
                    </a:cubicBezTo>
                    <a:close/>
                    <a:moveTo>
                      <a:pt x="73156" y="82913"/>
                    </a:moveTo>
                    <a:cubicBezTo>
                      <a:pt x="97211" y="82658"/>
                      <a:pt x="105475" y="63366"/>
                      <a:pt x="105475" y="45323"/>
                    </a:cubicBezTo>
                    <a:cubicBezTo>
                      <a:pt x="105475" y="27279"/>
                      <a:pt x="97211" y="10495"/>
                      <a:pt x="71896" y="10495"/>
                    </a:cubicBezTo>
                    <a:cubicBezTo>
                      <a:pt x="66382" y="10495"/>
                      <a:pt x="61377" y="10992"/>
                      <a:pt x="56615" y="11501"/>
                    </a:cubicBezTo>
                    <a:lnTo>
                      <a:pt x="56615" y="82913"/>
                    </a:lnTo>
                    <a:lnTo>
                      <a:pt x="73156" y="82913"/>
                    </a:lnTo>
                    <a:close/>
                    <a:moveTo>
                      <a:pt x="110250" y="133785"/>
                    </a:moveTo>
                    <a:cubicBezTo>
                      <a:pt x="110250" y="111488"/>
                      <a:pt x="101476" y="93686"/>
                      <a:pt x="74162" y="93686"/>
                    </a:cubicBezTo>
                    <a:lnTo>
                      <a:pt x="56628" y="93686"/>
                    </a:lnTo>
                    <a:lnTo>
                      <a:pt x="56628" y="172369"/>
                    </a:lnTo>
                    <a:cubicBezTo>
                      <a:pt x="61390" y="173120"/>
                      <a:pt x="66904" y="173617"/>
                      <a:pt x="72660" y="173617"/>
                    </a:cubicBezTo>
                    <a:cubicBezTo>
                      <a:pt x="98968" y="173617"/>
                      <a:pt x="110250" y="156833"/>
                      <a:pt x="110250" y="133772"/>
                    </a:cubicBezTo>
                    <a:close/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4" name="Vapaamuotoinen: Muoto 43">
                <a:extLst>
                  <a:ext uri="{FF2B5EF4-FFF2-40B4-BE49-F238E27FC236}">
                    <a16:creationId xmlns:a16="http://schemas.microsoft.com/office/drawing/2014/main" id="{EB998170-EBB0-B75A-F98A-66D432674561}"/>
                  </a:ext>
                </a:extLst>
              </p:cNvPr>
              <p:cNvSpPr/>
              <p:nvPr/>
            </p:nvSpPr>
            <p:spPr bwMode="gray">
              <a:xfrm>
                <a:off x="10577366" y="511646"/>
                <a:ext cx="120340" cy="137564"/>
              </a:xfrm>
              <a:custGeom>
                <a:avLst/>
                <a:gdLst>
                  <a:gd name="connsiteX0" fmla="*/ 117012 w 120340"/>
                  <a:gd name="connsiteY0" fmla="*/ 94218 h 137564"/>
                  <a:gd name="connsiteX1" fmla="*/ 120017 w 120340"/>
                  <a:gd name="connsiteY1" fmla="*/ 96217 h 137564"/>
                  <a:gd name="connsiteX2" fmla="*/ 62638 w 120340"/>
                  <a:gd name="connsiteY2" fmla="*/ 137564 h 137564"/>
                  <a:gd name="connsiteX3" fmla="*/ 0 w 120340"/>
                  <a:gd name="connsiteY3" fmla="*/ 71157 h 137564"/>
                  <a:gd name="connsiteX4" fmla="*/ 64905 w 120340"/>
                  <a:gd name="connsiteY4" fmla="*/ 0 h 137564"/>
                  <a:gd name="connsiteX5" fmla="*/ 120284 w 120340"/>
                  <a:gd name="connsiteY5" fmla="*/ 61390 h 137564"/>
                  <a:gd name="connsiteX6" fmla="*/ 41856 w 120340"/>
                  <a:gd name="connsiteY6" fmla="*/ 61390 h 137564"/>
                  <a:gd name="connsiteX7" fmla="*/ 84706 w 120340"/>
                  <a:gd name="connsiteY7" fmla="*/ 106494 h 137564"/>
                  <a:gd name="connsiteX8" fmla="*/ 117025 w 120340"/>
                  <a:gd name="connsiteY8" fmla="*/ 94218 h 137564"/>
                  <a:gd name="connsiteX9" fmla="*/ 41589 w 120340"/>
                  <a:gd name="connsiteY9" fmla="*/ 51127 h 137564"/>
                  <a:gd name="connsiteX10" fmla="*/ 80924 w 120340"/>
                  <a:gd name="connsiteY10" fmla="*/ 50121 h 137564"/>
                  <a:gd name="connsiteX11" fmla="*/ 80924 w 120340"/>
                  <a:gd name="connsiteY11" fmla="*/ 40099 h 137564"/>
                  <a:gd name="connsiteX12" fmla="*/ 64383 w 120340"/>
                  <a:gd name="connsiteY12" fmla="*/ 9780 h 137564"/>
                  <a:gd name="connsiteX13" fmla="*/ 41576 w 120340"/>
                  <a:gd name="connsiteY13" fmla="*/ 51127 h 13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340" h="137564">
                    <a:moveTo>
                      <a:pt x="117012" y="94218"/>
                    </a:moveTo>
                    <a:lnTo>
                      <a:pt x="120017" y="96217"/>
                    </a:lnTo>
                    <a:cubicBezTo>
                      <a:pt x="112504" y="120768"/>
                      <a:pt x="92703" y="137564"/>
                      <a:pt x="62638" y="137564"/>
                    </a:cubicBezTo>
                    <a:cubicBezTo>
                      <a:pt x="23800" y="137564"/>
                      <a:pt x="0" y="109257"/>
                      <a:pt x="0" y="71157"/>
                    </a:cubicBezTo>
                    <a:cubicBezTo>
                      <a:pt x="0" y="29313"/>
                      <a:pt x="28066" y="0"/>
                      <a:pt x="64905" y="0"/>
                    </a:cubicBezTo>
                    <a:cubicBezTo>
                      <a:pt x="101744" y="0"/>
                      <a:pt x="121532" y="31071"/>
                      <a:pt x="120284" y="61390"/>
                    </a:cubicBezTo>
                    <a:lnTo>
                      <a:pt x="41856" y="61390"/>
                    </a:lnTo>
                    <a:cubicBezTo>
                      <a:pt x="44607" y="94715"/>
                      <a:pt x="62154" y="106494"/>
                      <a:pt x="84706" y="106494"/>
                    </a:cubicBezTo>
                    <a:cubicBezTo>
                      <a:pt x="99235" y="106494"/>
                      <a:pt x="108760" y="101986"/>
                      <a:pt x="117025" y="94218"/>
                    </a:cubicBezTo>
                    <a:close/>
                    <a:moveTo>
                      <a:pt x="41589" y="51127"/>
                    </a:moveTo>
                    <a:lnTo>
                      <a:pt x="80924" y="50121"/>
                    </a:lnTo>
                    <a:lnTo>
                      <a:pt x="80924" y="40099"/>
                    </a:lnTo>
                    <a:cubicBezTo>
                      <a:pt x="80924" y="18795"/>
                      <a:pt x="74404" y="9780"/>
                      <a:pt x="64383" y="9780"/>
                    </a:cubicBezTo>
                    <a:cubicBezTo>
                      <a:pt x="50350" y="9780"/>
                      <a:pt x="41576" y="29326"/>
                      <a:pt x="41576" y="51127"/>
                    </a:cubicBezTo>
                    <a:close/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5" name="Vapaamuotoinen: Muoto 44">
                <a:extLst>
                  <a:ext uri="{FF2B5EF4-FFF2-40B4-BE49-F238E27FC236}">
                    <a16:creationId xmlns:a16="http://schemas.microsoft.com/office/drawing/2014/main" id="{991F2932-375D-3AB1-9652-C6B2F6A2DF5A}"/>
                  </a:ext>
                </a:extLst>
              </p:cNvPr>
              <p:cNvSpPr/>
              <p:nvPr/>
            </p:nvSpPr>
            <p:spPr bwMode="gray">
              <a:xfrm>
                <a:off x="10710168" y="510411"/>
                <a:ext cx="107499" cy="134801"/>
              </a:xfrm>
              <a:custGeom>
                <a:avLst/>
                <a:gdLst>
                  <a:gd name="connsiteX0" fmla="*/ 8022 w 107499"/>
                  <a:gd name="connsiteY0" fmla="*/ 134292 h 134801"/>
                  <a:gd name="connsiteX1" fmla="*/ 15535 w 107499"/>
                  <a:gd name="connsiteY1" fmla="*/ 84935 h 134801"/>
                  <a:gd name="connsiteX2" fmla="*/ 15535 w 107499"/>
                  <a:gd name="connsiteY2" fmla="*/ 61135 h 134801"/>
                  <a:gd name="connsiteX3" fmla="*/ 0 w 107499"/>
                  <a:gd name="connsiteY3" fmla="*/ 15777 h 134801"/>
                  <a:gd name="connsiteX4" fmla="*/ 0 w 107499"/>
                  <a:gd name="connsiteY4" fmla="*/ 15281 h 134801"/>
                  <a:gd name="connsiteX5" fmla="*/ 55125 w 107499"/>
                  <a:gd name="connsiteY5" fmla="*/ 0 h 134801"/>
                  <a:gd name="connsiteX6" fmla="*/ 55125 w 107499"/>
                  <a:gd name="connsiteY6" fmla="*/ 33070 h 134801"/>
                  <a:gd name="connsiteX7" fmla="*/ 107500 w 107499"/>
                  <a:gd name="connsiteY7" fmla="*/ 1248 h 134801"/>
                  <a:gd name="connsiteX8" fmla="*/ 100738 w 107499"/>
                  <a:gd name="connsiteY8" fmla="*/ 49102 h 134801"/>
                  <a:gd name="connsiteX9" fmla="*/ 98739 w 107499"/>
                  <a:gd name="connsiteY9" fmla="*/ 49357 h 134801"/>
                  <a:gd name="connsiteX10" fmla="*/ 68916 w 107499"/>
                  <a:gd name="connsiteY10" fmla="*/ 37832 h 134801"/>
                  <a:gd name="connsiteX11" fmla="*/ 56386 w 107499"/>
                  <a:gd name="connsiteY11" fmla="*/ 45600 h 134801"/>
                  <a:gd name="connsiteX12" fmla="*/ 56386 w 107499"/>
                  <a:gd name="connsiteY12" fmla="*/ 85190 h 134801"/>
                  <a:gd name="connsiteX13" fmla="*/ 63402 w 107499"/>
                  <a:gd name="connsiteY13" fmla="*/ 134305 h 134801"/>
                  <a:gd name="connsiteX14" fmla="*/ 63402 w 107499"/>
                  <a:gd name="connsiteY14" fmla="*/ 134801 h 134801"/>
                  <a:gd name="connsiteX15" fmla="*/ 8022 w 107499"/>
                  <a:gd name="connsiteY15" fmla="*/ 134801 h 134801"/>
                  <a:gd name="connsiteX16" fmla="*/ 8022 w 107499"/>
                  <a:gd name="connsiteY16" fmla="*/ 134305 h 13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499" h="134801">
                    <a:moveTo>
                      <a:pt x="8022" y="134292"/>
                    </a:moveTo>
                    <a:cubicBezTo>
                      <a:pt x="12785" y="120514"/>
                      <a:pt x="15535" y="109231"/>
                      <a:pt x="15535" y="84935"/>
                    </a:cubicBezTo>
                    <a:lnTo>
                      <a:pt x="15535" y="61135"/>
                    </a:lnTo>
                    <a:cubicBezTo>
                      <a:pt x="15535" y="39832"/>
                      <a:pt x="11270" y="27811"/>
                      <a:pt x="0" y="15777"/>
                    </a:cubicBezTo>
                    <a:lnTo>
                      <a:pt x="0" y="15281"/>
                    </a:lnTo>
                    <a:lnTo>
                      <a:pt x="55125" y="0"/>
                    </a:lnTo>
                    <a:lnTo>
                      <a:pt x="55125" y="33070"/>
                    </a:lnTo>
                    <a:cubicBezTo>
                      <a:pt x="67401" y="13523"/>
                      <a:pt x="81433" y="-3757"/>
                      <a:pt x="107500" y="1248"/>
                    </a:cubicBezTo>
                    <a:lnTo>
                      <a:pt x="100738" y="49102"/>
                    </a:lnTo>
                    <a:lnTo>
                      <a:pt x="98739" y="49357"/>
                    </a:lnTo>
                    <a:cubicBezTo>
                      <a:pt x="89214" y="42595"/>
                      <a:pt x="75932" y="37832"/>
                      <a:pt x="68916" y="37832"/>
                    </a:cubicBezTo>
                    <a:cubicBezTo>
                      <a:pt x="64650" y="37832"/>
                      <a:pt x="60142" y="40838"/>
                      <a:pt x="56386" y="45600"/>
                    </a:cubicBezTo>
                    <a:lnTo>
                      <a:pt x="56386" y="85190"/>
                    </a:lnTo>
                    <a:cubicBezTo>
                      <a:pt x="56386" y="108493"/>
                      <a:pt x="58640" y="120526"/>
                      <a:pt x="63402" y="134305"/>
                    </a:cubicBezTo>
                    <a:lnTo>
                      <a:pt x="63402" y="134801"/>
                    </a:lnTo>
                    <a:lnTo>
                      <a:pt x="8022" y="134801"/>
                    </a:lnTo>
                    <a:lnTo>
                      <a:pt x="8022" y="134305"/>
                    </a:lnTo>
                    <a:close/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6" name="Vapaamuotoinen: Muoto 45">
                <a:extLst>
                  <a:ext uri="{FF2B5EF4-FFF2-40B4-BE49-F238E27FC236}">
                    <a16:creationId xmlns:a16="http://schemas.microsoft.com/office/drawing/2014/main" id="{C69A87F8-C35D-B54E-124A-D721E292ADA4}"/>
                  </a:ext>
                </a:extLst>
              </p:cNvPr>
              <p:cNvSpPr/>
              <p:nvPr/>
            </p:nvSpPr>
            <p:spPr bwMode="gray">
              <a:xfrm>
                <a:off x="10820927" y="499116"/>
                <a:ext cx="140060" cy="205474"/>
              </a:xfrm>
              <a:custGeom>
                <a:avLst/>
                <a:gdLst>
                  <a:gd name="connsiteX0" fmla="*/ 39335 w 140060"/>
                  <a:gd name="connsiteY0" fmla="*/ 99490 h 205474"/>
                  <a:gd name="connsiteX1" fmla="*/ 33070 w 140060"/>
                  <a:gd name="connsiteY1" fmla="*/ 109512 h 205474"/>
                  <a:gd name="connsiteX2" fmla="*/ 57124 w 140060"/>
                  <a:gd name="connsiteY2" fmla="*/ 122042 h 205474"/>
                  <a:gd name="connsiteX3" fmla="*/ 86692 w 140060"/>
                  <a:gd name="connsiteY3" fmla="*/ 123290 h 205474"/>
                  <a:gd name="connsiteX4" fmla="*/ 139818 w 140060"/>
                  <a:gd name="connsiteY4" fmla="*/ 160626 h 205474"/>
                  <a:gd name="connsiteX5" fmla="*/ 62141 w 140060"/>
                  <a:gd name="connsiteY5" fmla="*/ 205474 h 205474"/>
                  <a:gd name="connsiteX6" fmla="*/ 0 w 140060"/>
                  <a:gd name="connsiteY6" fmla="*/ 177409 h 205474"/>
                  <a:gd name="connsiteX7" fmla="*/ 19292 w 140060"/>
                  <a:gd name="connsiteY7" fmla="*/ 153851 h 205474"/>
                  <a:gd name="connsiteX8" fmla="*/ 5259 w 140060"/>
                  <a:gd name="connsiteY8" fmla="*/ 129300 h 205474"/>
                  <a:gd name="connsiteX9" fmla="*/ 30561 w 140060"/>
                  <a:gd name="connsiteY9" fmla="*/ 95224 h 205474"/>
                  <a:gd name="connsiteX10" fmla="*/ 8506 w 140060"/>
                  <a:gd name="connsiteY10" fmla="*/ 58385 h 205474"/>
                  <a:gd name="connsiteX11" fmla="*/ 64892 w 140060"/>
                  <a:gd name="connsiteY11" fmla="*/ 12530 h 205474"/>
                  <a:gd name="connsiteX12" fmla="*/ 97211 w 140060"/>
                  <a:gd name="connsiteY12" fmla="*/ 21049 h 205474"/>
                  <a:gd name="connsiteX13" fmla="*/ 139564 w 140060"/>
                  <a:gd name="connsiteY13" fmla="*/ 0 h 205474"/>
                  <a:gd name="connsiteX14" fmla="*/ 140060 w 140060"/>
                  <a:gd name="connsiteY14" fmla="*/ 255 h 205474"/>
                  <a:gd name="connsiteX15" fmla="*/ 140060 w 140060"/>
                  <a:gd name="connsiteY15" fmla="*/ 32077 h 205474"/>
                  <a:gd name="connsiteX16" fmla="*/ 139054 w 140060"/>
                  <a:gd name="connsiteY16" fmla="*/ 32077 h 205474"/>
                  <a:gd name="connsiteX17" fmla="*/ 103221 w 140060"/>
                  <a:gd name="connsiteY17" fmla="*/ 28562 h 205474"/>
                  <a:gd name="connsiteX18" fmla="*/ 121507 w 140060"/>
                  <a:gd name="connsiteY18" fmla="*/ 59378 h 205474"/>
                  <a:gd name="connsiteX19" fmla="*/ 65121 w 140060"/>
                  <a:gd name="connsiteY19" fmla="*/ 103985 h 205474"/>
                  <a:gd name="connsiteX20" fmla="*/ 39310 w 140060"/>
                  <a:gd name="connsiteY20" fmla="*/ 99477 h 205474"/>
                  <a:gd name="connsiteX21" fmla="*/ 71157 w 140060"/>
                  <a:gd name="connsiteY21" fmla="*/ 194205 h 205474"/>
                  <a:gd name="connsiteX22" fmla="*/ 111498 w 140060"/>
                  <a:gd name="connsiteY22" fmla="*/ 177167 h 205474"/>
                  <a:gd name="connsiteX23" fmla="*/ 75410 w 140060"/>
                  <a:gd name="connsiteY23" fmla="*/ 162637 h 205474"/>
                  <a:gd name="connsiteX24" fmla="*/ 48847 w 140060"/>
                  <a:gd name="connsiteY24" fmla="*/ 161390 h 205474"/>
                  <a:gd name="connsiteX25" fmla="*/ 28549 w 140060"/>
                  <a:gd name="connsiteY25" fmla="*/ 158130 h 205474"/>
                  <a:gd name="connsiteX26" fmla="*/ 24538 w 140060"/>
                  <a:gd name="connsiteY26" fmla="*/ 170915 h 205474"/>
                  <a:gd name="connsiteX27" fmla="*/ 71144 w 140060"/>
                  <a:gd name="connsiteY27" fmla="*/ 194218 h 205474"/>
                  <a:gd name="connsiteX28" fmla="*/ 82681 w 140060"/>
                  <a:gd name="connsiteY28" fmla="*/ 58398 h 205474"/>
                  <a:gd name="connsiteX29" fmla="*/ 64892 w 140060"/>
                  <a:gd name="connsiteY29" fmla="*/ 22310 h 205474"/>
                  <a:gd name="connsiteX30" fmla="*/ 47599 w 140060"/>
                  <a:gd name="connsiteY30" fmla="*/ 58398 h 205474"/>
                  <a:gd name="connsiteX31" fmla="*/ 65134 w 140060"/>
                  <a:gd name="connsiteY31" fmla="*/ 94231 h 205474"/>
                  <a:gd name="connsiteX32" fmla="*/ 82668 w 140060"/>
                  <a:gd name="connsiteY32" fmla="*/ 58398 h 20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0060" h="205474">
                    <a:moveTo>
                      <a:pt x="39335" y="99490"/>
                    </a:moveTo>
                    <a:cubicBezTo>
                      <a:pt x="35324" y="101489"/>
                      <a:pt x="33070" y="105004"/>
                      <a:pt x="33070" y="109512"/>
                    </a:cubicBezTo>
                    <a:cubicBezTo>
                      <a:pt x="33070" y="116528"/>
                      <a:pt x="38838" y="121036"/>
                      <a:pt x="57124" y="122042"/>
                    </a:cubicBezTo>
                    <a:lnTo>
                      <a:pt x="86692" y="123290"/>
                    </a:lnTo>
                    <a:cubicBezTo>
                      <a:pt x="119266" y="125047"/>
                      <a:pt x="140060" y="136317"/>
                      <a:pt x="139818" y="160626"/>
                    </a:cubicBezTo>
                    <a:cubicBezTo>
                      <a:pt x="139564" y="188194"/>
                      <a:pt x="111256" y="205474"/>
                      <a:pt x="62141" y="205474"/>
                    </a:cubicBezTo>
                    <a:cubicBezTo>
                      <a:pt x="23800" y="205474"/>
                      <a:pt x="0" y="195707"/>
                      <a:pt x="0" y="177409"/>
                    </a:cubicBezTo>
                    <a:cubicBezTo>
                      <a:pt x="0" y="166381"/>
                      <a:pt x="8519" y="158372"/>
                      <a:pt x="19292" y="153851"/>
                    </a:cubicBezTo>
                    <a:cubicBezTo>
                      <a:pt x="10022" y="148592"/>
                      <a:pt x="5259" y="140315"/>
                      <a:pt x="5259" y="129300"/>
                    </a:cubicBezTo>
                    <a:cubicBezTo>
                      <a:pt x="5259" y="110263"/>
                      <a:pt x="18541" y="100229"/>
                      <a:pt x="30561" y="95224"/>
                    </a:cubicBezTo>
                    <a:cubicBezTo>
                      <a:pt x="16783" y="87202"/>
                      <a:pt x="8506" y="73920"/>
                      <a:pt x="8506" y="58385"/>
                    </a:cubicBezTo>
                    <a:cubicBezTo>
                      <a:pt x="8506" y="32319"/>
                      <a:pt x="31555" y="12530"/>
                      <a:pt x="64892" y="12530"/>
                    </a:cubicBezTo>
                    <a:cubicBezTo>
                      <a:pt x="77422" y="12530"/>
                      <a:pt x="88450" y="15790"/>
                      <a:pt x="97211" y="21049"/>
                    </a:cubicBezTo>
                    <a:lnTo>
                      <a:pt x="139564" y="0"/>
                    </a:lnTo>
                    <a:lnTo>
                      <a:pt x="140060" y="255"/>
                    </a:lnTo>
                    <a:lnTo>
                      <a:pt x="140060" y="32077"/>
                    </a:lnTo>
                    <a:lnTo>
                      <a:pt x="139054" y="32077"/>
                    </a:lnTo>
                    <a:lnTo>
                      <a:pt x="103221" y="28562"/>
                    </a:lnTo>
                    <a:cubicBezTo>
                      <a:pt x="115000" y="36075"/>
                      <a:pt x="121507" y="46351"/>
                      <a:pt x="121507" y="59378"/>
                    </a:cubicBezTo>
                    <a:cubicBezTo>
                      <a:pt x="121507" y="83929"/>
                      <a:pt x="98459" y="103985"/>
                      <a:pt x="65121" y="103985"/>
                    </a:cubicBezTo>
                    <a:cubicBezTo>
                      <a:pt x="55596" y="103985"/>
                      <a:pt x="46835" y="102483"/>
                      <a:pt x="39310" y="99477"/>
                    </a:cubicBezTo>
                    <a:close/>
                    <a:moveTo>
                      <a:pt x="71157" y="194205"/>
                    </a:moveTo>
                    <a:cubicBezTo>
                      <a:pt x="97211" y="194205"/>
                      <a:pt x="111498" y="188436"/>
                      <a:pt x="111498" y="177167"/>
                    </a:cubicBezTo>
                    <a:cubicBezTo>
                      <a:pt x="111498" y="167400"/>
                      <a:pt x="100470" y="163885"/>
                      <a:pt x="75410" y="162637"/>
                    </a:cubicBezTo>
                    <a:lnTo>
                      <a:pt x="48847" y="161390"/>
                    </a:lnTo>
                    <a:cubicBezTo>
                      <a:pt x="41080" y="160893"/>
                      <a:pt x="34318" y="159887"/>
                      <a:pt x="28549" y="158130"/>
                    </a:cubicBezTo>
                    <a:cubicBezTo>
                      <a:pt x="26550" y="161135"/>
                      <a:pt x="24538" y="165643"/>
                      <a:pt x="24538" y="170915"/>
                    </a:cubicBezTo>
                    <a:cubicBezTo>
                      <a:pt x="24538" y="188207"/>
                      <a:pt x="45091" y="194218"/>
                      <a:pt x="71144" y="194218"/>
                    </a:cubicBezTo>
                    <a:close/>
                    <a:moveTo>
                      <a:pt x="82681" y="58398"/>
                    </a:moveTo>
                    <a:cubicBezTo>
                      <a:pt x="82681" y="35846"/>
                      <a:pt x="77167" y="22310"/>
                      <a:pt x="64892" y="22310"/>
                    </a:cubicBezTo>
                    <a:cubicBezTo>
                      <a:pt x="52616" y="22310"/>
                      <a:pt x="47599" y="35846"/>
                      <a:pt x="47599" y="58398"/>
                    </a:cubicBezTo>
                    <a:cubicBezTo>
                      <a:pt x="47599" y="80949"/>
                      <a:pt x="53113" y="94231"/>
                      <a:pt x="65134" y="94231"/>
                    </a:cubicBezTo>
                    <a:cubicBezTo>
                      <a:pt x="77155" y="94231"/>
                      <a:pt x="82668" y="80949"/>
                      <a:pt x="82668" y="58398"/>
                    </a:cubicBezTo>
                    <a:close/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7" name="Vapaamuotoinen: Muoto 46">
                <a:extLst>
                  <a:ext uri="{FF2B5EF4-FFF2-40B4-BE49-F238E27FC236}">
                    <a16:creationId xmlns:a16="http://schemas.microsoft.com/office/drawing/2014/main" id="{5E053B3D-1B22-D82A-4E56-135C100B17C5}"/>
                  </a:ext>
                </a:extLst>
              </p:cNvPr>
              <p:cNvSpPr/>
              <p:nvPr/>
            </p:nvSpPr>
            <p:spPr bwMode="gray">
              <a:xfrm>
                <a:off x="10968258" y="499116"/>
                <a:ext cx="140060" cy="205474"/>
              </a:xfrm>
              <a:custGeom>
                <a:avLst/>
                <a:gdLst>
                  <a:gd name="connsiteX0" fmla="*/ 39335 w 140060"/>
                  <a:gd name="connsiteY0" fmla="*/ 99490 h 205474"/>
                  <a:gd name="connsiteX1" fmla="*/ 33070 w 140060"/>
                  <a:gd name="connsiteY1" fmla="*/ 109512 h 205474"/>
                  <a:gd name="connsiteX2" fmla="*/ 57124 w 140060"/>
                  <a:gd name="connsiteY2" fmla="*/ 122042 h 205474"/>
                  <a:gd name="connsiteX3" fmla="*/ 86692 w 140060"/>
                  <a:gd name="connsiteY3" fmla="*/ 123290 h 205474"/>
                  <a:gd name="connsiteX4" fmla="*/ 139818 w 140060"/>
                  <a:gd name="connsiteY4" fmla="*/ 160626 h 205474"/>
                  <a:gd name="connsiteX5" fmla="*/ 62141 w 140060"/>
                  <a:gd name="connsiteY5" fmla="*/ 205474 h 205474"/>
                  <a:gd name="connsiteX6" fmla="*/ 0 w 140060"/>
                  <a:gd name="connsiteY6" fmla="*/ 177409 h 205474"/>
                  <a:gd name="connsiteX7" fmla="*/ 19292 w 140060"/>
                  <a:gd name="connsiteY7" fmla="*/ 153851 h 205474"/>
                  <a:gd name="connsiteX8" fmla="*/ 5259 w 140060"/>
                  <a:gd name="connsiteY8" fmla="*/ 129300 h 205474"/>
                  <a:gd name="connsiteX9" fmla="*/ 30561 w 140060"/>
                  <a:gd name="connsiteY9" fmla="*/ 95224 h 205474"/>
                  <a:gd name="connsiteX10" fmla="*/ 8506 w 140060"/>
                  <a:gd name="connsiteY10" fmla="*/ 58385 h 205474"/>
                  <a:gd name="connsiteX11" fmla="*/ 64892 w 140060"/>
                  <a:gd name="connsiteY11" fmla="*/ 12530 h 205474"/>
                  <a:gd name="connsiteX12" fmla="*/ 97211 w 140060"/>
                  <a:gd name="connsiteY12" fmla="*/ 21049 h 205474"/>
                  <a:gd name="connsiteX13" fmla="*/ 139564 w 140060"/>
                  <a:gd name="connsiteY13" fmla="*/ 0 h 205474"/>
                  <a:gd name="connsiteX14" fmla="*/ 140060 w 140060"/>
                  <a:gd name="connsiteY14" fmla="*/ 255 h 205474"/>
                  <a:gd name="connsiteX15" fmla="*/ 140060 w 140060"/>
                  <a:gd name="connsiteY15" fmla="*/ 32077 h 205474"/>
                  <a:gd name="connsiteX16" fmla="*/ 139054 w 140060"/>
                  <a:gd name="connsiteY16" fmla="*/ 32077 h 205474"/>
                  <a:gd name="connsiteX17" fmla="*/ 103221 w 140060"/>
                  <a:gd name="connsiteY17" fmla="*/ 28562 h 205474"/>
                  <a:gd name="connsiteX18" fmla="*/ 121507 w 140060"/>
                  <a:gd name="connsiteY18" fmla="*/ 59378 h 205474"/>
                  <a:gd name="connsiteX19" fmla="*/ 65121 w 140060"/>
                  <a:gd name="connsiteY19" fmla="*/ 103985 h 205474"/>
                  <a:gd name="connsiteX20" fmla="*/ 39310 w 140060"/>
                  <a:gd name="connsiteY20" fmla="*/ 99477 h 205474"/>
                  <a:gd name="connsiteX21" fmla="*/ 71157 w 140060"/>
                  <a:gd name="connsiteY21" fmla="*/ 194205 h 205474"/>
                  <a:gd name="connsiteX22" fmla="*/ 111498 w 140060"/>
                  <a:gd name="connsiteY22" fmla="*/ 177167 h 205474"/>
                  <a:gd name="connsiteX23" fmla="*/ 75410 w 140060"/>
                  <a:gd name="connsiteY23" fmla="*/ 162637 h 205474"/>
                  <a:gd name="connsiteX24" fmla="*/ 48847 w 140060"/>
                  <a:gd name="connsiteY24" fmla="*/ 161390 h 205474"/>
                  <a:gd name="connsiteX25" fmla="*/ 28549 w 140060"/>
                  <a:gd name="connsiteY25" fmla="*/ 158130 h 205474"/>
                  <a:gd name="connsiteX26" fmla="*/ 24538 w 140060"/>
                  <a:gd name="connsiteY26" fmla="*/ 170915 h 205474"/>
                  <a:gd name="connsiteX27" fmla="*/ 71144 w 140060"/>
                  <a:gd name="connsiteY27" fmla="*/ 194218 h 205474"/>
                  <a:gd name="connsiteX28" fmla="*/ 82681 w 140060"/>
                  <a:gd name="connsiteY28" fmla="*/ 58398 h 205474"/>
                  <a:gd name="connsiteX29" fmla="*/ 64892 w 140060"/>
                  <a:gd name="connsiteY29" fmla="*/ 22310 h 205474"/>
                  <a:gd name="connsiteX30" fmla="*/ 47599 w 140060"/>
                  <a:gd name="connsiteY30" fmla="*/ 58398 h 205474"/>
                  <a:gd name="connsiteX31" fmla="*/ 65134 w 140060"/>
                  <a:gd name="connsiteY31" fmla="*/ 94231 h 205474"/>
                  <a:gd name="connsiteX32" fmla="*/ 82668 w 140060"/>
                  <a:gd name="connsiteY32" fmla="*/ 58398 h 20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0060" h="205474">
                    <a:moveTo>
                      <a:pt x="39335" y="99490"/>
                    </a:moveTo>
                    <a:cubicBezTo>
                      <a:pt x="35324" y="101489"/>
                      <a:pt x="33070" y="105004"/>
                      <a:pt x="33070" y="109512"/>
                    </a:cubicBezTo>
                    <a:cubicBezTo>
                      <a:pt x="33070" y="116528"/>
                      <a:pt x="38838" y="121036"/>
                      <a:pt x="57124" y="122042"/>
                    </a:cubicBezTo>
                    <a:lnTo>
                      <a:pt x="86692" y="123290"/>
                    </a:lnTo>
                    <a:cubicBezTo>
                      <a:pt x="119266" y="125047"/>
                      <a:pt x="140060" y="136317"/>
                      <a:pt x="139818" y="160626"/>
                    </a:cubicBezTo>
                    <a:cubicBezTo>
                      <a:pt x="139564" y="188194"/>
                      <a:pt x="111256" y="205474"/>
                      <a:pt x="62141" y="205474"/>
                    </a:cubicBezTo>
                    <a:cubicBezTo>
                      <a:pt x="23800" y="205474"/>
                      <a:pt x="0" y="195707"/>
                      <a:pt x="0" y="177409"/>
                    </a:cubicBezTo>
                    <a:cubicBezTo>
                      <a:pt x="0" y="166381"/>
                      <a:pt x="8519" y="158372"/>
                      <a:pt x="19292" y="153851"/>
                    </a:cubicBezTo>
                    <a:cubicBezTo>
                      <a:pt x="10022" y="148592"/>
                      <a:pt x="5259" y="140315"/>
                      <a:pt x="5259" y="129300"/>
                    </a:cubicBezTo>
                    <a:cubicBezTo>
                      <a:pt x="5259" y="110263"/>
                      <a:pt x="18541" y="100229"/>
                      <a:pt x="30561" y="95224"/>
                    </a:cubicBezTo>
                    <a:cubicBezTo>
                      <a:pt x="16783" y="87202"/>
                      <a:pt x="8506" y="73920"/>
                      <a:pt x="8506" y="58385"/>
                    </a:cubicBezTo>
                    <a:cubicBezTo>
                      <a:pt x="8506" y="32319"/>
                      <a:pt x="31555" y="12530"/>
                      <a:pt x="64892" y="12530"/>
                    </a:cubicBezTo>
                    <a:cubicBezTo>
                      <a:pt x="77422" y="12530"/>
                      <a:pt x="88450" y="15790"/>
                      <a:pt x="97211" y="21049"/>
                    </a:cubicBezTo>
                    <a:lnTo>
                      <a:pt x="139564" y="0"/>
                    </a:lnTo>
                    <a:lnTo>
                      <a:pt x="140060" y="255"/>
                    </a:lnTo>
                    <a:lnTo>
                      <a:pt x="140060" y="32077"/>
                    </a:lnTo>
                    <a:lnTo>
                      <a:pt x="139054" y="32077"/>
                    </a:lnTo>
                    <a:lnTo>
                      <a:pt x="103221" y="28562"/>
                    </a:lnTo>
                    <a:cubicBezTo>
                      <a:pt x="115000" y="36075"/>
                      <a:pt x="121507" y="46351"/>
                      <a:pt x="121507" y="59378"/>
                    </a:cubicBezTo>
                    <a:cubicBezTo>
                      <a:pt x="121507" y="83929"/>
                      <a:pt x="98459" y="103985"/>
                      <a:pt x="65121" y="103985"/>
                    </a:cubicBezTo>
                    <a:cubicBezTo>
                      <a:pt x="55596" y="103985"/>
                      <a:pt x="46835" y="102483"/>
                      <a:pt x="39310" y="99477"/>
                    </a:cubicBezTo>
                    <a:close/>
                    <a:moveTo>
                      <a:pt x="71157" y="194205"/>
                    </a:moveTo>
                    <a:cubicBezTo>
                      <a:pt x="97211" y="194205"/>
                      <a:pt x="111498" y="188436"/>
                      <a:pt x="111498" y="177167"/>
                    </a:cubicBezTo>
                    <a:cubicBezTo>
                      <a:pt x="111498" y="167400"/>
                      <a:pt x="100470" y="163885"/>
                      <a:pt x="75410" y="162637"/>
                    </a:cubicBezTo>
                    <a:lnTo>
                      <a:pt x="48847" y="161390"/>
                    </a:lnTo>
                    <a:cubicBezTo>
                      <a:pt x="41080" y="160893"/>
                      <a:pt x="34318" y="159887"/>
                      <a:pt x="28549" y="158130"/>
                    </a:cubicBezTo>
                    <a:cubicBezTo>
                      <a:pt x="26550" y="161135"/>
                      <a:pt x="24538" y="165643"/>
                      <a:pt x="24538" y="170915"/>
                    </a:cubicBezTo>
                    <a:cubicBezTo>
                      <a:pt x="24538" y="188207"/>
                      <a:pt x="45091" y="194218"/>
                      <a:pt x="71144" y="194218"/>
                    </a:cubicBezTo>
                    <a:close/>
                    <a:moveTo>
                      <a:pt x="82681" y="58398"/>
                    </a:moveTo>
                    <a:cubicBezTo>
                      <a:pt x="82681" y="35846"/>
                      <a:pt x="77167" y="22310"/>
                      <a:pt x="64892" y="22310"/>
                    </a:cubicBezTo>
                    <a:cubicBezTo>
                      <a:pt x="52616" y="22310"/>
                      <a:pt x="47599" y="35846"/>
                      <a:pt x="47599" y="58398"/>
                    </a:cubicBezTo>
                    <a:cubicBezTo>
                      <a:pt x="47599" y="80949"/>
                      <a:pt x="53113" y="94231"/>
                      <a:pt x="65134" y="94231"/>
                    </a:cubicBezTo>
                    <a:cubicBezTo>
                      <a:pt x="77155" y="94231"/>
                      <a:pt x="82668" y="80949"/>
                      <a:pt x="82668" y="58398"/>
                    </a:cubicBezTo>
                    <a:close/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8" name="Vapaamuotoinen: Muoto 47">
                <a:extLst>
                  <a:ext uri="{FF2B5EF4-FFF2-40B4-BE49-F238E27FC236}">
                    <a16:creationId xmlns:a16="http://schemas.microsoft.com/office/drawing/2014/main" id="{FBB708BF-560D-B825-236F-CB1A8FEF9BFD}"/>
                  </a:ext>
                </a:extLst>
              </p:cNvPr>
              <p:cNvSpPr/>
              <p:nvPr/>
            </p:nvSpPr>
            <p:spPr bwMode="gray">
              <a:xfrm>
                <a:off x="11116341" y="510411"/>
                <a:ext cx="107499" cy="134801"/>
              </a:xfrm>
              <a:custGeom>
                <a:avLst/>
                <a:gdLst>
                  <a:gd name="connsiteX0" fmla="*/ 8022 w 107499"/>
                  <a:gd name="connsiteY0" fmla="*/ 134292 h 134801"/>
                  <a:gd name="connsiteX1" fmla="*/ 15535 w 107499"/>
                  <a:gd name="connsiteY1" fmla="*/ 84935 h 134801"/>
                  <a:gd name="connsiteX2" fmla="*/ 15535 w 107499"/>
                  <a:gd name="connsiteY2" fmla="*/ 61135 h 134801"/>
                  <a:gd name="connsiteX3" fmla="*/ 0 w 107499"/>
                  <a:gd name="connsiteY3" fmla="*/ 15777 h 134801"/>
                  <a:gd name="connsiteX4" fmla="*/ 0 w 107499"/>
                  <a:gd name="connsiteY4" fmla="*/ 15281 h 134801"/>
                  <a:gd name="connsiteX5" fmla="*/ 55125 w 107499"/>
                  <a:gd name="connsiteY5" fmla="*/ 0 h 134801"/>
                  <a:gd name="connsiteX6" fmla="*/ 55125 w 107499"/>
                  <a:gd name="connsiteY6" fmla="*/ 33070 h 134801"/>
                  <a:gd name="connsiteX7" fmla="*/ 107500 w 107499"/>
                  <a:gd name="connsiteY7" fmla="*/ 1248 h 134801"/>
                  <a:gd name="connsiteX8" fmla="*/ 100738 w 107499"/>
                  <a:gd name="connsiteY8" fmla="*/ 49102 h 134801"/>
                  <a:gd name="connsiteX9" fmla="*/ 98739 w 107499"/>
                  <a:gd name="connsiteY9" fmla="*/ 49357 h 134801"/>
                  <a:gd name="connsiteX10" fmla="*/ 68916 w 107499"/>
                  <a:gd name="connsiteY10" fmla="*/ 37832 h 134801"/>
                  <a:gd name="connsiteX11" fmla="*/ 56386 w 107499"/>
                  <a:gd name="connsiteY11" fmla="*/ 45600 h 134801"/>
                  <a:gd name="connsiteX12" fmla="*/ 56386 w 107499"/>
                  <a:gd name="connsiteY12" fmla="*/ 85190 h 134801"/>
                  <a:gd name="connsiteX13" fmla="*/ 63402 w 107499"/>
                  <a:gd name="connsiteY13" fmla="*/ 134305 h 134801"/>
                  <a:gd name="connsiteX14" fmla="*/ 63402 w 107499"/>
                  <a:gd name="connsiteY14" fmla="*/ 134801 h 134801"/>
                  <a:gd name="connsiteX15" fmla="*/ 8022 w 107499"/>
                  <a:gd name="connsiteY15" fmla="*/ 134801 h 134801"/>
                  <a:gd name="connsiteX16" fmla="*/ 8022 w 107499"/>
                  <a:gd name="connsiteY16" fmla="*/ 134305 h 13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499" h="134801">
                    <a:moveTo>
                      <a:pt x="8022" y="134292"/>
                    </a:moveTo>
                    <a:cubicBezTo>
                      <a:pt x="12785" y="120514"/>
                      <a:pt x="15535" y="109231"/>
                      <a:pt x="15535" y="84935"/>
                    </a:cubicBezTo>
                    <a:lnTo>
                      <a:pt x="15535" y="61135"/>
                    </a:lnTo>
                    <a:cubicBezTo>
                      <a:pt x="15535" y="39832"/>
                      <a:pt x="11269" y="27811"/>
                      <a:pt x="0" y="15777"/>
                    </a:cubicBezTo>
                    <a:lnTo>
                      <a:pt x="0" y="15281"/>
                    </a:lnTo>
                    <a:lnTo>
                      <a:pt x="55125" y="0"/>
                    </a:lnTo>
                    <a:lnTo>
                      <a:pt x="55125" y="33070"/>
                    </a:lnTo>
                    <a:cubicBezTo>
                      <a:pt x="67401" y="13523"/>
                      <a:pt x="81433" y="-3757"/>
                      <a:pt x="107500" y="1248"/>
                    </a:cubicBezTo>
                    <a:lnTo>
                      <a:pt x="100738" y="49102"/>
                    </a:lnTo>
                    <a:lnTo>
                      <a:pt x="98739" y="49357"/>
                    </a:lnTo>
                    <a:cubicBezTo>
                      <a:pt x="89214" y="42595"/>
                      <a:pt x="75932" y="37832"/>
                      <a:pt x="68916" y="37832"/>
                    </a:cubicBezTo>
                    <a:cubicBezTo>
                      <a:pt x="64650" y="37832"/>
                      <a:pt x="60142" y="40838"/>
                      <a:pt x="56386" y="45600"/>
                    </a:cubicBezTo>
                    <a:lnTo>
                      <a:pt x="56386" y="85190"/>
                    </a:lnTo>
                    <a:cubicBezTo>
                      <a:pt x="56386" y="108493"/>
                      <a:pt x="58640" y="120526"/>
                      <a:pt x="63402" y="134305"/>
                    </a:cubicBezTo>
                    <a:lnTo>
                      <a:pt x="63402" y="134801"/>
                    </a:lnTo>
                    <a:lnTo>
                      <a:pt x="8022" y="134801"/>
                    </a:lnTo>
                    <a:lnTo>
                      <a:pt x="8022" y="134305"/>
                    </a:lnTo>
                    <a:close/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9" name="Vapaamuotoinen: Muoto 48">
                <a:extLst>
                  <a:ext uri="{FF2B5EF4-FFF2-40B4-BE49-F238E27FC236}">
                    <a16:creationId xmlns:a16="http://schemas.microsoft.com/office/drawing/2014/main" id="{C59E40C9-61A1-CC73-48BD-B6D965126596}"/>
                  </a:ext>
                </a:extLst>
              </p:cNvPr>
              <p:cNvSpPr/>
              <p:nvPr/>
            </p:nvSpPr>
            <p:spPr bwMode="gray">
              <a:xfrm>
                <a:off x="11232869" y="511646"/>
                <a:ext cx="120340" cy="137564"/>
              </a:xfrm>
              <a:custGeom>
                <a:avLst/>
                <a:gdLst>
                  <a:gd name="connsiteX0" fmla="*/ 117012 w 120340"/>
                  <a:gd name="connsiteY0" fmla="*/ 94218 h 137564"/>
                  <a:gd name="connsiteX1" fmla="*/ 120017 w 120340"/>
                  <a:gd name="connsiteY1" fmla="*/ 96217 h 137564"/>
                  <a:gd name="connsiteX2" fmla="*/ 62638 w 120340"/>
                  <a:gd name="connsiteY2" fmla="*/ 137564 h 137564"/>
                  <a:gd name="connsiteX3" fmla="*/ 0 w 120340"/>
                  <a:gd name="connsiteY3" fmla="*/ 71157 h 137564"/>
                  <a:gd name="connsiteX4" fmla="*/ 64905 w 120340"/>
                  <a:gd name="connsiteY4" fmla="*/ 0 h 137564"/>
                  <a:gd name="connsiteX5" fmla="*/ 120284 w 120340"/>
                  <a:gd name="connsiteY5" fmla="*/ 61390 h 137564"/>
                  <a:gd name="connsiteX6" fmla="*/ 41856 w 120340"/>
                  <a:gd name="connsiteY6" fmla="*/ 61390 h 137564"/>
                  <a:gd name="connsiteX7" fmla="*/ 84706 w 120340"/>
                  <a:gd name="connsiteY7" fmla="*/ 106494 h 137564"/>
                  <a:gd name="connsiteX8" fmla="*/ 117025 w 120340"/>
                  <a:gd name="connsiteY8" fmla="*/ 94218 h 137564"/>
                  <a:gd name="connsiteX9" fmla="*/ 41589 w 120340"/>
                  <a:gd name="connsiteY9" fmla="*/ 51127 h 137564"/>
                  <a:gd name="connsiteX10" fmla="*/ 80924 w 120340"/>
                  <a:gd name="connsiteY10" fmla="*/ 50121 h 137564"/>
                  <a:gd name="connsiteX11" fmla="*/ 80924 w 120340"/>
                  <a:gd name="connsiteY11" fmla="*/ 40099 h 137564"/>
                  <a:gd name="connsiteX12" fmla="*/ 64383 w 120340"/>
                  <a:gd name="connsiteY12" fmla="*/ 9780 h 137564"/>
                  <a:gd name="connsiteX13" fmla="*/ 41576 w 120340"/>
                  <a:gd name="connsiteY13" fmla="*/ 51127 h 13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340" h="137564">
                    <a:moveTo>
                      <a:pt x="117012" y="94218"/>
                    </a:moveTo>
                    <a:lnTo>
                      <a:pt x="120017" y="96217"/>
                    </a:lnTo>
                    <a:cubicBezTo>
                      <a:pt x="112504" y="120768"/>
                      <a:pt x="92703" y="137564"/>
                      <a:pt x="62638" y="137564"/>
                    </a:cubicBezTo>
                    <a:cubicBezTo>
                      <a:pt x="23800" y="137564"/>
                      <a:pt x="0" y="109257"/>
                      <a:pt x="0" y="71157"/>
                    </a:cubicBezTo>
                    <a:cubicBezTo>
                      <a:pt x="0" y="29313"/>
                      <a:pt x="28065" y="0"/>
                      <a:pt x="64905" y="0"/>
                    </a:cubicBezTo>
                    <a:cubicBezTo>
                      <a:pt x="101744" y="0"/>
                      <a:pt x="121532" y="31071"/>
                      <a:pt x="120284" y="61390"/>
                    </a:cubicBezTo>
                    <a:lnTo>
                      <a:pt x="41856" y="61390"/>
                    </a:lnTo>
                    <a:cubicBezTo>
                      <a:pt x="44607" y="94715"/>
                      <a:pt x="62154" y="106494"/>
                      <a:pt x="84706" y="106494"/>
                    </a:cubicBezTo>
                    <a:cubicBezTo>
                      <a:pt x="99235" y="106494"/>
                      <a:pt x="108760" y="101986"/>
                      <a:pt x="117025" y="94218"/>
                    </a:cubicBezTo>
                    <a:close/>
                    <a:moveTo>
                      <a:pt x="41589" y="51127"/>
                    </a:moveTo>
                    <a:lnTo>
                      <a:pt x="80924" y="50121"/>
                    </a:lnTo>
                    <a:lnTo>
                      <a:pt x="80924" y="40099"/>
                    </a:lnTo>
                    <a:cubicBezTo>
                      <a:pt x="80924" y="18795"/>
                      <a:pt x="74404" y="9780"/>
                      <a:pt x="64383" y="9780"/>
                    </a:cubicBezTo>
                    <a:cubicBezTo>
                      <a:pt x="50350" y="9780"/>
                      <a:pt x="41576" y="29326"/>
                      <a:pt x="41576" y="51127"/>
                    </a:cubicBezTo>
                    <a:close/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50" name="Vapaamuotoinen: Muoto 49">
                <a:extLst>
                  <a:ext uri="{FF2B5EF4-FFF2-40B4-BE49-F238E27FC236}">
                    <a16:creationId xmlns:a16="http://schemas.microsoft.com/office/drawing/2014/main" id="{73BE3258-9520-E4A5-76CB-780E47239446}"/>
                  </a:ext>
                </a:extLst>
              </p:cNvPr>
              <p:cNvSpPr/>
              <p:nvPr/>
            </p:nvSpPr>
            <p:spPr bwMode="gray">
              <a:xfrm>
                <a:off x="11365671" y="510411"/>
                <a:ext cx="148833" cy="134801"/>
              </a:xfrm>
              <a:custGeom>
                <a:avLst/>
                <a:gdLst>
                  <a:gd name="connsiteX0" fmla="*/ 7768 w 148833"/>
                  <a:gd name="connsiteY0" fmla="*/ 134292 h 134801"/>
                  <a:gd name="connsiteX1" fmla="*/ 15535 w 148833"/>
                  <a:gd name="connsiteY1" fmla="*/ 84935 h 134801"/>
                  <a:gd name="connsiteX2" fmla="*/ 15535 w 148833"/>
                  <a:gd name="connsiteY2" fmla="*/ 61135 h 134801"/>
                  <a:gd name="connsiteX3" fmla="*/ 0 w 148833"/>
                  <a:gd name="connsiteY3" fmla="*/ 15777 h 134801"/>
                  <a:gd name="connsiteX4" fmla="*/ 0 w 148833"/>
                  <a:gd name="connsiteY4" fmla="*/ 15281 h 134801"/>
                  <a:gd name="connsiteX5" fmla="*/ 55125 w 148833"/>
                  <a:gd name="connsiteY5" fmla="*/ 0 h 134801"/>
                  <a:gd name="connsiteX6" fmla="*/ 55125 w 148833"/>
                  <a:gd name="connsiteY6" fmla="*/ 26563 h 134801"/>
                  <a:gd name="connsiteX7" fmla="*/ 56373 w 148833"/>
                  <a:gd name="connsiteY7" fmla="*/ 26818 h 134801"/>
                  <a:gd name="connsiteX8" fmla="*/ 102228 w 148833"/>
                  <a:gd name="connsiteY8" fmla="*/ 1261 h 134801"/>
                  <a:gd name="connsiteX9" fmla="*/ 141563 w 148833"/>
                  <a:gd name="connsiteY9" fmla="*/ 38342 h 134801"/>
                  <a:gd name="connsiteX10" fmla="*/ 141563 w 148833"/>
                  <a:gd name="connsiteY10" fmla="*/ 84948 h 134801"/>
                  <a:gd name="connsiteX11" fmla="*/ 148834 w 148833"/>
                  <a:gd name="connsiteY11" fmla="*/ 134305 h 134801"/>
                  <a:gd name="connsiteX12" fmla="*/ 148834 w 148833"/>
                  <a:gd name="connsiteY12" fmla="*/ 134801 h 134801"/>
                  <a:gd name="connsiteX13" fmla="*/ 93454 w 148833"/>
                  <a:gd name="connsiteY13" fmla="*/ 134801 h 134801"/>
                  <a:gd name="connsiteX14" fmla="*/ 93454 w 148833"/>
                  <a:gd name="connsiteY14" fmla="*/ 134305 h 134801"/>
                  <a:gd name="connsiteX15" fmla="*/ 100725 w 148833"/>
                  <a:gd name="connsiteY15" fmla="*/ 85445 h 134801"/>
                  <a:gd name="connsiteX16" fmla="*/ 100725 w 148833"/>
                  <a:gd name="connsiteY16" fmla="*/ 44098 h 134801"/>
                  <a:gd name="connsiteX17" fmla="*/ 81930 w 148833"/>
                  <a:gd name="connsiteY17" fmla="*/ 25302 h 134801"/>
                  <a:gd name="connsiteX18" fmla="*/ 56373 w 148833"/>
                  <a:gd name="connsiteY18" fmla="*/ 38584 h 134801"/>
                  <a:gd name="connsiteX19" fmla="*/ 56373 w 148833"/>
                  <a:gd name="connsiteY19" fmla="*/ 85190 h 134801"/>
                  <a:gd name="connsiteX20" fmla="*/ 63389 w 148833"/>
                  <a:gd name="connsiteY20" fmla="*/ 134305 h 134801"/>
                  <a:gd name="connsiteX21" fmla="*/ 63389 w 148833"/>
                  <a:gd name="connsiteY21" fmla="*/ 134801 h 134801"/>
                  <a:gd name="connsiteX22" fmla="*/ 7768 w 148833"/>
                  <a:gd name="connsiteY22" fmla="*/ 134801 h 134801"/>
                  <a:gd name="connsiteX23" fmla="*/ 7768 w 148833"/>
                  <a:gd name="connsiteY23" fmla="*/ 134305 h 13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8833" h="134801">
                    <a:moveTo>
                      <a:pt x="7768" y="134292"/>
                    </a:moveTo>
                    <a:cubicBezTo>
                      <a:pt x="12785" y="120514"/>
                      <a:pt x="15535" y="109231"/>
                      <a:pt x="15535" y="84935"/>
                    </a:cubicBezTo>
                    <a:lnTo>
                      <a:pt x="15535" y="61135"/>
                    </a:lnTo>
                    <a:cubicBezTo>
                      <a:pt x="15535" y="39832"/>
                      <a:pt x="11270" y="27811"/>
                      <a:pt x="0" y="15777"/>
                    </a:cubicBezTo>
                    <a:lnTo>
                      <a:pt x="0" y="15281"/>
                    </a:lnTo>
                    <a:lnTo>
                      <a:pt x="55125" y="0"/>
                    </a:lnTo>
                    <a:lnTo>
                      <a:pt x="55125" y="26563"/>
                    </a:lnTo>
                    <a:lnTo>
                      <a:pt x="56373" y="26818"/>
                    </a:lnTo>
                    <a:cubicBezTo>
                      <a:pt x="63389" y="15293"/>
                      <a:pt x="78925" y="1261"/>
                      <a:pt x="102228" y="1261"/>
                    </a:cubicBezTo>
                    <a:cubicBezTo>
                      <a:pt x="125531" y="1261"/>
                      <a:pt x="141563" y="15548"/>
                      <a:pt x="141563" y="38342"/>
                    </a:cubicBezTo>
                    <a:lnTo>
                      <a:pt x="141563" y="84948"/>
                    </a:lnTo>
                    <a:cubicBezTo>
                      <a:pt x="141563" y="108748"/>
                      <a:pt x="143817" y="120526"/>
                      <a:pt x="148834" y="134305"/>
                    </a:cubicBezTo>
                    <a:lnTo>
                      <a:pt x="148834" y="134801"/>
                    </a:lnTo>
                    <a:lnTo>
                      <a:pt x="93454" y="134801"/>
                    </a:lnTo>
                    <a:lnTo>
                      <a:pt x="93454" y="134305"/>
                    </a:lnTo>
                    <a:cubicBezTo>
                      <a:pt x="98471" y="120526"/>
                      <a:pt x="100725" y="108493"/>
                      <a:pt x="100725" y="85445"/>
                    </a:cubicBezTo>
                    <a:lnTo>
                      <a:pt x="100725" y="44098"/>
                    </a:lnTo>
                    <a:cubicBezTo>
                      <a:pt x="100725" y="33325"/>
                      <a:pt x="95211" y="25302"/>
                      <a:pt x="81930" y="25302"/>
                    </a:cubicBezTo>
                    <a:cubicBezTo>
                      <a:pt x="71157" y="25302"/>
                      <a:pt x="61887" y="30816"/>
                      <a:pt x="56373" y="38584"/>
                    </a:cubicBezTo>
                    <a:lnTo>
                      <a:pt x="56373" y="85190"/>
                    </a:lnTo>
                    <a:cubicBezTo>
                      <a:pt x="56373" y="108493"/>
                      <a:pt x="58627" y="120526"/>
                      <a:pt x="63389" y="134305"/>
                    </a:cubicBezTo>
                    <a:lnTo>
                      <a:pt x="63389" y="134801"/>
                    </a:lnTo>
                    <a:lnTo>
                      <a:pt x="7768" y="134801"/>
                    </a:lnTo>
                    <a:lnTo>
                      <a:pt x="7768" y="134305"/>
                    </a:lnTo>
                    <a:close/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38" name="Kuva 14">
              <a:extLst>
                <a:ext uri="{FF2B5EF4-FFF2-40B4-BE49-F238E27FC236}">
                  <a16:creationId xmlns:a16="http://schemas.microsoft.com/office/drawing/2014/main" id="{4FB0FEEF-2231-129A-94EB-239D1CDC3427}"/>
                </a:ext>
              </a:extLst>
            </p:cNvPr>
            <p:cNvGrpSpPr/>
            <p:nvPr/>
          </p:nvGrpSpPr>
          <p:grpSpPr bwMode="gray">
            <a:xfrm>
              <a:off x="11536789" y="346398"/>
              <a:ext cx="339600" cy="316886"/>
              <a:chOff x="11536789" y="346398"/>
              <a:chExt cx="339600" cy="316886"/>
            </a:xfrm>
            <a:solidFill>
              <a:srgbClr val="154037"/>
            </a:solidFill>
          </p:grpSpPr>
          <p:sp>
            <p:nvSpPr>
              <p:cNvPr id="39" name="Vapaamuotoinen: Muoto 38">
                <a:extLst>
                  <a:ext uri="{FF2B5EF4-FFF2-40B4-BE49-F238E27FC236}">
                    <a16:creationId xmlns:a16="http://schemas.microsoft.com/office/drawing/2014/main" id="{BE36826D-73B2-95B6-BD8D-E6522C69D2DC}"/>
                  </a:ext>
                </a:extLst>
              </p:cNvPr>
              <p:cNvSpPr/>
              <p:nvPr/>
            </p:nvSpPr>
            <p:spPr bwMode="gray">
              <a:xfrm>
                <a:off x="11656233" y="398352"/>
                <a:ext cx="87851" cy="71233"/>
              </a:xfrm>
              <a:custGeom>
                <a:avLst/>
                <a:gdLst>
                  <a:gd name="connsiteX0" fmla="*/ 56258 w 87851"/>
                  <a:gd name="connsiteY0" fmla="*/ 71233 h 71233"/>
                  <a:gd name="connsiteX1" fmla="*/ 87851 w 87851"/>
                  <a:gd name="connsiteY1" fmla="*/ 47854 h 71233"/>
                  <a:gd name="connsiteX2" fmla="*/ 0 w 87851"/>
                  <a:gd name="connsiteY2" fmla="*/ 0 h 71233"/>
                  <a:gd name="connsiteX3" fmla="*/ 56258 w 87851"/>
                  <a:gd name="connsiteY3" fmla="*/ 71221 h 7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851" h="71233">
                    <a:moveTo>
                      <a:pt x="56258" y="71233"/>
                    </a:moveTo>
                    <a:cubicBezTo>
                      <a:pt x="81128" y="71233"/>
                      <a:pt x="87851" y="47854"/>
                      <a:pt x="87851" y="47854"/>
                    </a:cubicBezTo>
                    <a:cubicBezTo>
                      <a:pt x="48554" y="69756"/>
                      <a:pt x="41576" y="4380"/>
                      <a:pt x="0" y="0"/>
                    </a:cubicBezTo>
                    <a:cubicBezTo>
                      <a:pt x="28600" y="15115"/>
                      <a:pt x="27403" y="71221"/>
                      <a:pt x="56258" y="71221"/>
                    </a:cubicBezTo>
                    <a:close/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0" name="Vapaamuotoinen: Muoto 39">
                <a:extLst>
                  <a:ext uri="{FF2B5EF4-FFF2-40B4-BE49-F238E27FC236}">
                    <a16:creationId xmlns:a16="http://schemas.microsoft.com/office/drawing/2014/main" id="{F58FF812-B245-361A-D80B-AFF5112BC9D0}"/>
                  </a:ext>
                </a:extLst>
              </p:cNvPr>
              <p:cNvSpPr/>
              <p:nvPr/>
            </p:nvSpPr>
            <p:spPr bwMode="gray">
              <a:xfrm>
                <a:off x="11602063" y="374247"/>
                <a:ext cx="123022" cy="141205"/>
              </a:xfrm>
              <a:custGeom>
                <a:avLst/>
                <a:gdLst>
                  <a:gd name="connsiteX0" fmla="*/ 123010 w 123022"/>
                  <a:gd name="connsiteY0" fmla="*/ 106506 h 141205"/>
                  <a:gd name="connsiteX1" fmla="*/ 82414 w 123022"/>
                  <a:gd name="connsiteY1" fmla="*/ 101477 h 141205"/>
                  <a:gd name="connsiteX2" fmla="*/ 62702 w 123022"/>
                  <a:gd name="connsiteY2" fmla="*/ 60473 h 141205"/>
                  <a:gd name="connsiteX3" fmla="*/ 8188 w 123022"/>
                  <a:gd name="connsiteY3" fmla="*/ 1897 h 141205"/>
                  <a:gd name="connsiteX4" fmla="*/ 0 w 123022"/>
                  <a:gd name="connsiteY4" fmla="*/ 0 h 141205"/>
                  <a:gd name="connsiteX5" fmla="*/ 72150 w 123022"/>
                  <a:gd name="connsiteY5" fmla="*/ 138570 h 141205"/>
                  <a:gd name="connsiteX6" fmla="*/ 123022 w 123022"/>
                  <a:gd name="connsiteY6" fmla="*/ 106506 h 141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022" h="141205">
                    <a:moveTo>
                      <a:pt x="123010" y="106506"/>
                    </a:moveTo>
                    <a:cubicBezTo>
                      <a:pt x="107996" y="115891"/>
                      <a:pt x="93505" y="116362"/>
                      <a:pt x="82414" y="101477"/>
                    </a:cubicBezTo>
                    <a:cubicBezTo>
                      <a:pt x="73144" y="89596"/>
                      <a:pt x="68496" y="74481"/>
                      <a:pt x="62702" y="60473"/>
                    </a:cubicBezTo>
                    <a:cubicBezTo>
                      <a:pt x="51993" y="34611"/>
                      <a:pt x="31504" y="8876"/>
                      <a:pt x="8188" y="1897"/>
                    </a:cubicBezTo>
                    <a:lnTo>
                      <a:pt x="0" y="0"/>
                    </a:lnTo>
                    <a:cubicBezTo>
                      <a:pt x="52489" y="33019"/>
                      <a:pt x="31898" y="117165"/>
                      <a:pt x="72150" y="138570"/>
                    </a:cubicBezTo>
                    <a:cubicBezTo>
                      <a:pt x="98968" y="152527"/>
                      <a:pt x="123022" y="106506"/>
                      <a:pt x="123022" y="106506"/>
                    </a:cubicBezTo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1" name="Vapaamuotoinen: Muoto 40">
                <a:extLst>
                  <a:ext uri="{FF2B5EF4-FFF2-40B4-BE49-F238E27FC236}">
                    <a16:creationId xmlns:a16="http://schemas.microsoft.com/office/drawing/2014/main" id="{D2BA9C6A-FCBC-0275-7378-EFC862A1A446}"/>
                  </a:ext>
                </a:extLst>
              </p:cNvPr>
              <p:cNvSpPr/>
              <p:nvPr/>
            </p:nvSpPr>
            <p:spPr bwMode="gray">
              <a:xfrm>
                <a:off x="11536789" y="346398"/>
                <a:ext cx="160969" cy="229070"/>
              </a:xfrm>
              <a:custGeom>
                <a:avLst/>
                <a:gdLst>
                  <a:gd name="connsiteX0" fmla="*/ 0 w 160969"/>
                  <a:gd name="connsiteY0" fmla="*/ 0 h 229070"/>
                  <a:gd name="connsiteX1" fmla="*/ 87253 w 160969"/>
                  <a:gd name="connsiteY1" fmla="*/ 103654 h 229070"/>
                  <a:gd name="connsiteX2" fmla="*/ 160969 w 160969"/>
                  <a:gd name="connsiteY2" fmla="*/ 178287 h 229070"/>
                  <a:gd name="connsiteX3" fmla="*/ 102571 w 160969"/>
                  <a:gd name="connsiteY3" fmla="*/ 229070 h 229070"/>
                  <a:gd name="connsiteX4" fmla="*/ 0 w 160969"/>
                  <a:gd name="connsiteY4" fmla="*/ 13 h 22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69" h="229070">
                    <a:moveTo>
                      <a:pt x="0" y="0"/>
                    </a:moveTo>
                    <a:cubicBezTo>
                      <a:pt x="0" y="0"/>
                      <a:pt x="67770" y="12505"/>
                      <a:pt x="87253" y="103654"/>
                    </a:cubicBezTo>
                    <a:cubicBezTo>
                      <a:pt x="113179" y="224983"/>
                      <a:pt x="160969" y="178287"/>
                      <a:pt x="160969" y="178287"/>
                    </a:cubicBezTo>
                    <a:cubicBezTo>
                      <a:pt x="134559" y="219189"/>
                      <a:pt x="124219" y="229070"/>
                      <a:pt x="102571" y="229070"/>
                    </a:cubicBezTo>
                    <a:cubicBezTo>
                      <a:pt x="45855" y="229070"/>
                      <a:pt x="80491" y="59595"/>
                      <a:pt x="0" y="13"/>
                    </a:cubicBezTo>
                    <a:close/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42" name="Vapaamuotoinen: Muoto 41">
                <a:extLst>
                  <a:ext uri="{FF2B5EF4-FFF2-40B4-BE49-F238E27FC236}">
                    <a16:creationId xmlns:a16="http://schemas.microsoft.com/office/drawing/2014/main" id="{E5B3DF43-165F-CC77-1048-E75C4956A82A}"/>
                  </a:ext>
                </a:extLst>
              </p:cNvPr>
              <p:cNvSpPr/>
              <p:nvPr/>
            </p:nvSpPr>
            <p:spPr bwMode="gray">
              <a:xfrm>
                <a:off x="11592118" y="400419"/>
                <a:ext cx="284271" cy="262865"/>
              </a:xfrm>
              <a:custGeom>
                <a:avLst/>
                <a:gdLst>
                  <a:gd name="connsiteX0" fmla="*/ 199527 w 284271"/>
                  <a:gd name="connsiteY0" fmla="*/ 31156 h 262865"/>
                  <a:gd name="connsiteX1" fmla="*/ 117266 w 284271"/>
                  <a:gd name="connsiteY1" fmla="*/ 203866 h 262865"/>
                  <a:gd name="connsiteX2" fmla="*/ 0 w 284271"/>
                  <a:gd name="connsiteY2" fmla="*/ 259845 h 262865"/>
                  <a:gd name="connsiteX3" fmla="*/ 172048 w 284271"/>
                  <a:gd name="connsiteY3" fmla="*/ 39166 h 262865"/>
                  <a:gd name="connsiteX4" fmla="*/ 284272 w 284271"/>
                  <a:gd name="connsiteY4" fmla="*/ 43394 h 262865"/>
                  <a:gd name="connsiteX5" fmla="*/ 199527 w 284271"/>
                  <a:gd name="connsiteY5" fmla="*/ 31156 h 2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271" h="262865">
                    <a:moveTo>
                      <a:pt x="199527" y="31156"/>
                    </a:moveTo>
                    <a:cubicBezTo>
                      <a:pt x="173079" y="60533"/>
                      <a:pt x="157722" y="130825"/>
                      <a:pt x="117266" y="203866"/>
                    </a:cubicBezTo>
                    <a:cubicBezTo>
                      <a:pt x="73729" y="282473"/>
                      <a:pt x="0" y="259845"/>
                      <a:pt x="0" y="259845"/>
                    </a:cubicBezTo>
                    <a:cubicBezTo>
                      <a:pt x="0" y="259845"/>
                      <a:pt x="50605" y="253083"/>
                      <a:pt x="172048" y="39166"/>
                    </a:cubicBezTo>
                    <a:cubicBezTo>
                      <a:pt x="225556" y="-51359"/>
                      <a:pt x="284272" y="43394"/>
                      <a:pt x="284272" y="43394"/>
                    </a:cubicBezTo>
                    <a:cubicBezTo>
                      <a:pt x="284272" y="43394"/>
                      <a:pt x="231961" y="-6345"/>
                      <a:pt x="199527" y="31156"/>
                    </a:cubicBezTo>
                    <a:close/>
                  </a:path>
                </a:pathLst>
              </a:custGeom>
              <a:grpFill/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328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hadow&#10;&#10;AI-generated content may be incorrect.">
            <a:extLst>
              <a:ext uri="{FF2B5EF4-FFF2-40B4-BE49-F238E27FC236}">
                <a16:creationId xmlns:a16="http://schemas.microsoft.com/office/drawing/2014/main" id="{02C9F478-A479-2BEF-89A5-21FF196B4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68"/>
            <a:ext cx="12192000" cy="3444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636" y="4112593"/>
            <a:ext cx="10566398" cy="278998"/>
          </a:xfr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EF17-C6F5-4C0A-BE05-2AD901B76677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352F56-10A3-788D-0984-514C806C7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637" y="4395310"/>
            <a:ext cx="10566398" cy="1625593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400" i="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4C9AD2B5-A008-0F83-EA75-B14ECCBAAB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1913" y="240384"/>
            <a:ext cx="1837799" cy="5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Picture landscap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BF66F2-29DF-78FE-0824-EB32E0E60C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3429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636" y="4112593"/>
            <a:ext cx="10566398" cy="278998"/>
          </a:xfr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EF17-C6F5-4C0A-BE05-2AD901B76677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352F56-10A3-788D-0984-514C806C7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637" y="4395310"/>
            <a:ext cx="10566398" cy="1625593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400" i="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686B0-A56F-9391-E724-E0DDDB9C1B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0400" y="241200"/>
            <a:ext cx="1839600" cy="5832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769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icture landscap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17DF811-5D88-1C9D-56D3-630671F17E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3429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636" y="4112593"/>
            <a:ext cx="10566398" cy="278998"/>
          </a:xfr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EF17-C6F5-4C0A-BE05-2AD901B76677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352F56-10A3-788D-0984-514C806C7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637" y="4395310"/>
            <a:ext cx="10566398" cy="1625593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400" i="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1128846-9DED-610F-E537-D46AF78F3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0400" y="241200"/>
            <a:ext cx="1839600" cy="5832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808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r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A44D70B-D3D3-7EA7-D5C2-BAA2C0E804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5438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C25A-5B20-452A-A03A-C8301D945751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352F56-10A3-788D-0984-514C806C7B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087" y="5680764"/>
            <a:ext cx="10881139" cy="49088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i="1">
                <a:solidFill>
                  <a:srgbClr val="164037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noProof="0" dirty="0"/>
              <a:t>Click to add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8480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rgbClr val="5C1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200" y="1101600"/>
            <a:ext cx="8450471" cy="1683026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500">
                <a:solidFill>
                  <a:srgbClr val="DAD5C3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5200" y="2869165"/>
            <a:ext cx="8450471" cy="1026973"/>
          </a:xfrm>
        </p:spPr>
        <p:txBody>
          <a:bodyPr/>
          <a:lstStyle>
            <a:lvl1pPr marL="0" indent="0" algn="l">
              <a:buNone/>
              <a:defRPr sz="2500">
                <a:solidFill>
                  <a:srgbClr val="DAD5C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10" name="Graphic 5">
            <a:extLst>
              <a:ext uri="{FF2B5EF4-FFF2-40B4-BE49-F238E27FC236}">
                <a16:creationId xmlns:a16="http://schemas.microsoft.com/office/drawing/2014/main" id="{2EE53BBB-1C93-C04D-6B58-13B64A968ABB}"/>
              </a:ext>
            </a:extLst>
          </p:cNvPr>
          <p:cNvGrpSpPr/>
          <p:nvPr/>
        </p:nvGrpSpPr>
        <p:grpSpPr bwMode="gray">
          <a:xfrm>
            <a:off x="1280236" y="5415772"/>
            <a:ext cx="2659722" cy="649305"/>
            <a:chOff x="4244305" y="5941443"/>
            <a:chExt cx="1462258" cy="356974"/>
          </a:xfrm>
          <a:solidFill>
            <a:srgbClr val="DAD5C3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99C5F20-57DB-E67A-8177-091C29AC1C4E}"/>
                </a:ext>
              </a:extLst>
            </p:cNvPr>
            <p:cNvSpPr/>
            <p:nvPr/>
          </p:nvSpPr>
          <p:spPr bwMode="gray">
            <a:xfrm>
              <a:off x="5493314" y="5992256"/>
              <a:ext cx="84726" cy="69022"/>
            </a:xfrm>
            <a:custGeom>
              <a:avLst/>
              <a:gdLst>
                <a:gd name="connsiteX0" fmla="*/ 23241 w 84726"/>
                <a:gd name="connsiteY0" fmla="*/ 30316 h 69022"/>
                <a:gd name="connsiteX1" fmla="*/ 36012 w 84726"/>
                <a:gd name="connsiteY1" fmla="*/ 58315 h 69022"/>
                <a:gd name="connsiteX2" fmla="*/ 64648 w 84726"/>
                <a:gd name="connsiteY2" fmla="*/ 67783 h 69022"/>
                <a:gd name="connsiteX3" fmla="*/ 84702 w 84726"/>
                <a:gd name="connsiteY3" fmla="*/ 46992 h 69022"/>
                <a:gd name="connsiteX4" fmla="*/ 82087 w 84726"/>
                <a:gd name="connsiteY4" fmla="*/ 48079 h 69022"/>
                <a:gd name="connsiteX5" fmla="*/ 40382 w 84726"/>
                <a:gd name="connsiteY5" fmla="*/ 28578 h 69022"/>
                <a:gd name="connsiteX6" fmla="*/ 15522 w 84726"/>
                <a:gd name="connsiteY6" fmla="*/ 6379 h 69022"/>
                <a:gd name="connsiteX7" fmla="*/ 71 w 84726"/>
                <a:gd name="connsiteY7" fmla="*/ 3 h 69022"/>
                <a:gd name="connsiteX8" fmla="*/ 6388 w 84726"/>
                <a:gd name="connsiteY8" fmla="*/ 5622 h 69022"/>
                <a:gd name="connsiteX9" fmla="*/ 23241 w 84726"/>
                <a:gd name="connsiteY9" fmla="*/ 30305 h 6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26" h="69022">
                  <a:moveTo>
                    <a:pt x="23241" y="30316"/>
                  </a:moveTo>
                  <a:cubicBezTo>
                    <a:pt x="27537" y="39038"/>
                    <a:pt x="29887" y="49188"/>
                    <a:pt x="36012" y="58315"/>
                  </a:cubicBezTo>
                  <a:cubicBezTo>
                    <a:pt x="42265" y="67954"/>
                    <a:pt x="53376" y="71014"/>
                    <a:pt x="64648" y="67783"/>
                  </a:cubicBezTo>
                  <a:cubicBezTo>
                    <a:pt x="75281" y="64745"/>
                    <a:pt x="84702" y="46992"/>
                    <a:pt x="84702" y="46992"/>
                  </a:cubicBezTo>
                  <a:cubicBezTo>
                    <a:pt x="84894" y="46842"/>
                    <a:pt x="83958" y="47248"/>
                    <a:pt x="82087" y="48079"/>
                  </a:cubicBezTo>
                  <a:cubicBezTo>
                    <a:pt x="60958" y="59712"/>
                    <a:pt x="50633" y="47663"/>
                    <a:pt x="40382" y="28578"/>
                  </a:cubicBezTo>
                  <a:cubicBezTo>
                    <a:pt x="33449" y="18310"/>
                    <a:pt x="26921" y="12350"/>
                    <a:pt x="15522" y="6379"/>
                  </a:cubicBezTo>
                  <a:cubicBezTo>
                    <a:pt x="11109" y="4065"/>
                    <a:pt x="1369" y="-125"/>
                    <a:pt x="71" y="3"/>
                  </a:cubicBezTo>
                  <a:cubicBezTo>
                    <a:pt x="-694" y="88"/>
                    <a:pt x="4920" y="4300"/>
                    <a:pt x="6388" y="5622"/>
                  </a:cubicBezTo>
                  <a:cubicBezTo>
                    <a:pt x="12810" y="10719"/>
                    <a:pt x="20009" y="23236"/>
                    <a:pt x="23241" y="30305"/>
                  </a:cubicBez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B07A967-696D-3D96-2ECA-337C06E80041}"/>
                </a:ext>
              </a:extLst>
            </p:cNvPr>
            <p:cNvSpPr/>
            <p:nvPr/>
          </p:nvSpPr>
          <p:spPr bwMode="gray">
            <a:xfrm>
              <a:off x="5440250" y="5968802"/>
              <a:ext cx="119423" cy="137454"/>
            </a:xfrm>
            <a:custGeom>
              <a:avLst/>
              <a:gdLst>
                <a:gd name="connsiteX0" fmla="*/ 119413 w 119423"/>
                <a:gd name="connsiteY0" fmla="*/ 103680 h 137454"/>
                <a:gd name="connsiteX1" fmla="*/ 80005 w 119423"/>
                <a:gd name="connsiteY1" fmla="*/ 98786 h 137454"/>
                <a:gd name="connsiteX2" fmla="*/ 60865 w 119423"/>
                <a:gd name="connsiteY2" fmla="*/ 58867 h 137454"/>
                <a:gd name="connsiteX3" fmla="*/ 7518 w 119423"/>
                <a:gd name="connsiteY3" fmla="*/ 2698 h 137454"/>
                <a:gd name="connsiteX4" fmla="*/ 0 w 119423"/>
                <a:gd name="connsiteY4" fmla="*/ 0 h 137454"/>
                <a:gd name="connsiteX5" fmla="*/ 70042 w 119423"/>
                <a:gd name="connsiteY5" fmla="*/ 134889 h 137454"/>
                <a:gd name="connsiteX6" fmla="*/ 119423 w 119423"/>
                <a:gd name="connsiteY6" fmla="*/ 103680 h 13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23" h="137454">
                  <a:moveTo>
                    <a:pt x="119413" y="103680"/>
                  </a:moveTo>
                  <a:cubicBezTo>
                    <a:pt x="104834" y="112818"/>
                    <a:pt x="90766" y="113266"/>
                    <a:pt x="80005" y="98786"/>
                  </a:cubicBezTo>
                  <a:cubicBezTo>
                    <a:pt x="71010" y="87218"/>
                    <a:pt x="66490" y="72514"/>
                    <a:pt x="60865" y="58867"/>
                  </a:cubicBezTo>
                  <a:cubicBezTo>
                    <a:pt x="50466" y="33682"/>
                    <a:pt x="30146" y="9489"/>
                    <a:pt x="7518" y="2698"/>
                  </a:cubicBezTo>
                  <a:lnTo>
                    <a:pt x="0" y="0"/>
                  </a:lnTo>
                  <a:cubicBezTo>
                    <a:pt x="50966" y="32147"/>
                    <a:pt x="30964" y="114055"/>
                    <a:pt x="70042" y="134889"/>
                  </a:cubicBezTo>
                  <a:cubicBezTo>
                    <a:pt x="96083" y="148473"/>
                    <a:pt x="119423" y="103680"/>
                    <a:pt x="119423" y="103680"/>
                  </a:cubicBez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A78D5847-21C7-2BD0-82EE-7170E5CC6395}"/>
                </a:ext>
              </a:extLst>
            </p:cNvPr>
            <p:cNvSpPr/>
            <p:nvPr/>
          </p:nvSpPr>
          <p:spPr bwMode="gray">
            <a:xfrm>
              <a:off x="5377896" y="5941443"/>
              <a:ext cx="155204" cy="222744"/>
            </a:xfrm>
            <a:custGeom>
              <a:avLst/>
              <a:gdLst>
                <a:gd name="connsiteX0" fmla="*/ 155205 w 155204"/>
                <a:gd name="connsiteY0" fmla="*/ 173796 h 222744"/>
                <a:gd name="connsiteX1" fmla="*/ 104026 w 155204"/>
                <a:gd name="connsiteY1" fmla="*/ 165362 h 222744"/>
                <a:gd name="connsiteX2" fmla="*/ 75454 w 155204"/>
                <a:gd name="connsiteY2" fmla="*/ 76385 h 222744"/>
                <a:gd name="connsiteX3" fmla="*/ 0 w 155204"/>
                <a:gd name="connsiteY3" fmla="*/ 0 h 222744"/>
                <a:gd name="connsiteX4" fmla="*/ 0 w 155204"/>
                <a:gd name="connsiteY4" fmla="*/ 32 h 222744"/>
                <a:gd name="connsiteX5" fmla="*/ 5221 w 155204"/>
                <a:gd name="connsiteY5" fmla="*/ 3241 h 222744"/>
                <a:gd name="connsiteX6" fmla="*/ 33655 w 155204"/>
                <a:gd name="connsiteY6" fmla="*/ 43140 h 222744"/>
                <a:gd name="connsiteX7" fmla="*/ 59005 w 155204"/>
                <a:gd name="connsiteY7" fmla="*/ 155446 h 222744"/>
                <a:gd name="connsiteX8" fmla="*/ 155194 w 155204"/>
                <a:gd name="connsiteY8" fmla="*/ 173807 h 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04" h="222744">
                  <a:moveTo>
                    <a:pt x="155205" y="173796"/>
                  </a:moveTo>
                  <a:cubicBezTo>
                    <a:pt x="152419" y="175310"/>
                    <a:pt x="127547" y="202936"/>
                    <a:pt x="104026" y="165362"/>
                  </a:cubicBezTo>
                  <a:cubicBezTo>
                    <a:pt x="88704" y="138696"/>
                    <a:pt x="87630" y="104406"/>
                    <a:pt x="75454" y="76385"/>
                  </a:cubicBezTo>
                  <a:cubicBezTo>
                    <a:pt x="61865" y="43268"/>
                    <a:pt x="33346" y="8551"/>
                    <a:pt x="0" y="0"/>
                  </a:cubicBezTo>
                  <a:lnTo>
                    <a:pt x="0" y="32"/>
                  </a:lnTo>
                  <a:cubicBezTo>
                    <a:pt x="21" y="299"/>
                    <a:pt x="2201" y="1514"/>
                    <a:pt x="5221" y="3241"/>
                  </a:cubicBezTo>
                  <a:cubicBezTo>
                    <a:pt x="17598" y="10161"/>
                    <a:pt x="26179" y="30921"/>
                    <a:pt x="33655" y="43140"/>
                  </a:cubicBezTo>
                  <a:cubicBezTo>
                    <a:pt x="52976" y="77046"/>
                    <a:pt x="51242" y="117797"/>
                    <a:pt x="59005" y="155446"/>
                  </a:cubicBezTo>
                  <a:cubicBezTo>
                    <a:pt x="76539" y="250437"/>
                    <a:pt x="121242" y="233793"/>
                    <a:pt x="155194" y="173807"/>
                  </a:cubicBez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9DAB0EF-6986-EE75-074F-DA5FF9AE69B3}"/>
                </a:ext>
              </a:extLst>
            </p:cNvPr>
            <p:cNvSpPr/>
            <p:nvPr/>
          </p:nvSpPr>
          <p:spPr bwMode="gray">
            <a:xfrm>
              <a:off x="5436715" y="5995026"/>
              <a:ext cx="269847" cy="256234"/>
            </a:xfrm>
            <a:custGeom>
              <a:avLst/>
              <a:gdLst>
                <a:gd name="connsiteX0" fmla="*/ 268997 w 269847"/>
                <a:gd name="connsiteY0" fmla="*/ 41482 h 256234"/>
                <a:gd name="connsiteX1" fmla="*/ 247794 w 269847"/>
                <a:gd name="connsiteY1" fmla="*/ 27877 h 256234"/>
                <a:gd name="connsiteX2" fmla="*/ 187577 w 269847"/>
                <a:gd name="connsiteY2" fmla="*/ 29583 h 256234"/>
                <a:gd name="connsiteX3" fmla="*/ 144491 w 269847"/>
                <a:gd name="connsiteY3" fmla="*/ 109753 h 256234"/>
                <a:gd name="connsiteX4" fmla="*/ 100107 w 269847"/>
                <a:gd name="connsiteY4" fmla="*/ 204648 h 256234"/>
                <a:gd name="connsiteX5" fmla="*/ 3546 w 269847"/>
                <a:gd name="connsiteY5" fmla="*/ 254068 h 256234"/>
                <a:gd name="connsiteX6" fmla="*/ 9894 w 269847"/>
                <a:gd name="connsiteY6" fmla="*/ 246018 h 256234"/>
                <a:gd name="connsiteX7" fmla="*/ 160898 w 269847"/>
                <a:gd name="connsiteY7" fmla="*/ 37367 h 256234"/>
                <a:gd name="connsiteX8" fmla="*/ 269848 w 269847"/>
                <a:gd name="connsiteY8" fmla="*/ 41482 h 256234"/>
                <a:gd name="connsiteX9" fmla="*/ 269433 w 269847"/>
                <a:gd name="connsiteY9" fmla="*/ 41482 h 256234"/>
                <a:gd name="connsiteX10" fmla="*/ 269008 w 269847"/>
                <a:gd name="connsiteY10" fmla="*/ 41482 h 256234"/>
                <a:gd name="connsiteX11" fmla="*/ 267211 w 269847"/>
                <a:gd name="connsiteY11" fmla="*/ 39648 h 256234"/>
                <a:gd name="connsiteX12" fmla="*/ 267232 w 269847"/>
                <a:gd name="connsiteY12" fmla="*/ 39606 h 256234"/>
                <a:gd name="connsiteX13" fmla="*/ 267211 w 269847"/>
                <a:gd name="connsiteY13" fmla="*/ 39648 h 2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847" h="256234">
                  <a:moveTo>
                    <a:pt x="268997" y="41482"/>
                  </a:moveTo>
                  <a:lnTo>
                    <a:pt x="247794" y="27877"/>
                  </a:lnTo>
                  <a:cubicBezTo>
                    <a:pt x="224890" y="13003"/>
                    <a:pt x="203900" y="14411"/>
                    <a:pt x="187577" y="29583"/>
                  </a:cubicBezTo>
                  <a:cubicBezTo>
                    <a:pt x="171712" y="44318"/>
                    <a:pt x="161005" y="74674"/>
                    <a:pt x="144491" y="109753"/>
                  </a:cubicBezTo>
                  <a:cubicBezTo>
                    <a:pt x="129594" y="141367"/>
                    <a:pt x="118152" y="174676"/>
                    <a:pt x="100107" y="204648"/>
                  </a:cubicBezTo>
                  <a:cubicBezTo>
                    <a:pt x="82530" y="234428"/>
                    <a:pt x="42017" y="264677"/>
                    <a:pt x="3546" y="254068"/>
                  </a:cubicBezTo>
                  <a:cubicBezTo>
                    <a:pt x="-3898" y="252180"/>
                    <a:pt x="1419" y="250698"/>
                    <a:pt x="9894" y="246018"/>
                  </a:cubicBezTo>
                  <a:cubicBezTo>
                    <a:pt x="49248" y="224309"/>
                    <a:pt x="137122" y="79749"/>
                    <a:pt x="160898" y="37367"/>
                  </a:cubicBezTo>
                  <a:cubicBezTo>
                    <a:pt x="192830" y="-19528"/>
                    <a:pt x="242435" y="-6018"/>
                    <a:pt x="269848" y="41482"/>
                  </a:cubicBezTo>
                  <a:lnTo>
                    <a:pt x="269433" y="41482"/>
                  </a:lnTo>
                  <a:lnTo>
                    <a:pt x="269008" y="41482"/>
                  </a:lnTo>
                  <a:close/>
                  <a:moveTo>
                    <a:pt x="267211" y="39648"/>
                  </a:moveTo>
                  <a:lnTo>
                    <a:pt x="267232" y="39606"/>
                  </a:lnTo>
                  <a:lnTo>
                    <a:pt x="267211" y="39648"/>
                  </a:ln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4A59131-A3BA-8F9B-CA2C-2CB729AE23E6}"/>
                </a:ext>
              </a:extLst>
            </p:cNvPr>
            <p:cNvSpPr/>
            <p:nvPr/>
          </p:nvSpPr>
          <p:spPr bwMode="gray">
            <a:xfrm>
              <a:off x="4244305" y="6056093"/>
              <a:ext cx="1104094" cy="242324"/>
            </a:xfrm>
            <a:custGeom>
              <a:avLst/>
              <a:gdLst>
                <a:gd name="connsiteX0" fmla="*/ 156427 w 1104094"/>
                <a:gd name="connsiteY0" fmla="*/ 134400 h 242324"/>
                <a:gd name="connsiteX1" fmla="*/ 109609 w 1104094"/>
                <a:gd name="connsiteY1" fmla="*/ 87454 h 242324"/>
                <a:gd name="connsiteX2" fmla="*/ 147953 w 1104094"/>
                <a:gd name="connsiteY2" fmla="*/ 41990 h 242324"/>
                <a:gd name="connsiteX3" fmla="*/ 83972 w 1104094"/>
                <a:gd name="connsiteY3" fmla="*/ 2 h 242324"/>
                <a:gd name="connsiteX4" fmla="*/ 0 w 1104094"/>
                <a:gd name="connsiteY4" fmla="*/ 279 h 242324"/>
                <a:gd name="connsiteX5" fmla="*/ 0 w 1104094"/>
                <a:gd name="connsiteY5" fmla="*/ 780 h 242324"/>
                <a:gd name="connsiteX6" fmla="*/ 11442 w 1104094"/>
                <a:gd name="connsiteY6" fmla="*/ 56939 h 242324"/>
                <a:gd name="connsiteX7" fmla="*/ 11442 w 1104094"/>
                <a:gd name="connsiteY7" fmla="*/ 126404 h 242324"/>
                <a:gd name="connsiteX8" fmla="*/ 0 w 1104094"/>
                <a:gd name="connsiteY8" fmla="*/ 182626 h 242324"/>
                <a:gd name="connsiteX9" fmla="*/ 0 w 1104094"/>
                <a:gd name="connsiteY9" fmla="*/ 183117 h 242324"/>
                <a:gd name="connsiteX10" fmla="*/ 86938 w 1104094"/>
                <a:gd name="connsiteY10" fmla="*/ 183117 h 242324"/>
                <a:gd name="connsiteX11" fmla="*/ 156427 w 1104094"/>
                <a:gd name="connsiteY11" fmla="*/ 134400 h 242324"/>
                <a:gd name="connsiteX12" fmla="*/ 56282 w 1104094"/>
                <a:gd name="connsiteY12" fmla="*/ 82709 h 242324"/>
                <a:gd name="connsiteX13" fmla="*/ 56282 w 1104094"/>
                <a:gd name="connsiteY13" fmla="*/ 11474 h 242324"/>
                <a:gd name="connsiteX14" fmla="*/ 71467 w 1104094"/>
                <a:gd name="connsiteY14" fmla="*/ 10483 h 242324"/>
                <a:gd name="connsiteX15" fmla="*/ 104877 w 1104094"/>
                <a:gd name="connsiteY15" fmla="*/ 45253 h 242324"/>
                <a:gd name="connsiteX16" fmla="*/ 72743 w 1104094"/>
                <a:gd name="connsiteY16" fmla="*/ 82709 h 242324"/>
                <a:gd name="connsiteX17" fmla="*/ 56293 w 1104094"/>
                <a:gd name="connsiteY17" fmla="*/ 82709 h 242324"/>
                <a:gd name="connsiteX18" fmla="*/ 72243 w 1104094"/>
                <a:gd name="connsiteY18" fmla="*/ 173137 h 242324"/>
                <a:gd name="connsiteX19" fmla="*/ 56282 w 1104094"/>
                <a:gd name="connsiteY19" fmla="*/ 171868 h 242324"/>
                <a:gd name="connsiteX20" fmla="*/ 56282 w 1104094"/>
                <a:gd name="connsiteY20" fmla="*/ 93478 h 242324"/>
                <a:gd name="connsiteX21" fmla="*/ 73721 w 1104094"/>
                <a:gd name="connsiteY21" fmla="*/ 93478 h 242324"/>
                <a:gd name="connsiteX22" fmla="*/ 109598 w 1104094"/>
                <a:gd name="connsiteY22" fmla="*/ 133420 h 242324"/>
                <a:gd name="connsiteX23" fmla="*/ 72243 w 1104094"/>
                <a:gd name="connsiteY23" fmla="*/ 173147 h 242324"/>
                <a:gd name="connsiteX24" fmla="*/ 257125 w 1104094"/>
                <a:gd name="connsiteY24" fmla="*/ 156141 h 242324"/>
                <a:gd name="connsiteX25" fmla="*/ 214475 w 1104094"/>
                <a:gd name="connsiteY25" fmla="*/ 111178 h 242324"/>
                <a:gd name="connsiteX26" fmla="*/ 292513 w 1104094"/>
                <a:gd name="connsiteY26" fmla="*/ 111178 h 242324"/>
                <a:gd name="connsiteX27" fmla="*/ 237432 w 1104094"/>
                <a:gd name="connsiteY27" fmla="*/ 49997 h 242324"/>
                <a:gd name="connsiteX28" fmla="*/ 172888 w 1104094"/>
                <a:gd name="connsiteY28" fmla="*/ 120955 h 242324"/>
                <a:gd name="connsiteX29" fmla="*/ 235178 w 1104094"/>
                <a:gd name="connsiteY29" fmla="*/ 187094 h 242324"/>
                <a:gd name="connsiteX30" fmla="*/ 292237 w 1104094"/>
                <a:gd name="connsiteY30" fmla="*/ 145884 h 242324"/>
                <a:gd name="connsiteX31" fmla="*/ 289270 w 1104094"/>
                <a:gd name="connsiteY31" fmla="*/ 143901 h 242324"/>
                <a:gd name="connsiteX32" fmla="*/ 257136 w 1104094"/>
                <a:gd name="connsiteY32" fmla="*/ 156152 h 242324"/>
                <a:gd name="connsiteX33" fmla="*/ 236933 w 1104094"/>
                <a:gd name="connsiteY33" fmla="*/ 59689 h 242324"/>
                <a:gd name="connsiteX34" fmla="*/ 253383 w 1104094"/>
                <a:gd name="connsiteY34" fmla="*/ 89928 h 242324"/>
                <a:gd name="connsiteX35" fmla="*/ 253383 w 1104094"/>
                <a:gd name="connsiteY35" fmla="*/ 99918 h 242324"/>
                <a:gd name="connsiteX36" fmla="*/ 214262 w 1104094"/>
                <a:gd name="connsiteY36" fmla="*/ 100910 h 242324"/>
                <a:gd name="connsiteX37" fmla="*/ 236933 w 1104094"/>
                <a:gd name="connsiteY37" fmla="*/ 59700 h 242324"/>
                <a:gd name="connsiteX38" fmla="*/ 312897 w 1104094"/>
                <a:gd name="connsiteY38" fmla="*/ 183117 h 242324"/>
                <a:gd name="connsiteX39" fmla="*/ 367915 w 1104094"/>
                <a:gd name="connsiteY39" fmla="*/ 183117 h 242324"/>
                <a:gd name="connsiteX40" fmla="*/ 367915 w 1104094"/>
                <a:gd name="connsiteY40" fmla="*/ 182626 h 242324"/>
                <a:gd name="connsiteX41" fmla="*/ 360992 w 1104094"/>
                <a:gd name="connsiteY41" fmla="*/ 133622 h 242324"/>
                <a:gd name="connsiteX42" fmla="*/ 360992 w 1104094"/>
                <a:gd name="connsiteY42" fmla="*/ 94182 h 242324"/>
                <a:gd name="connsiteX43" fmla="*/ 373423 w 1104094"/>
                <a:gd name="connsiteY43" fmla="*/ 86463 h 242324"/>
                <a:gd name="connsiteX44" fmla="*/ 403079 w 1104094"/>
                <a:gd name="connsiteY44" fmla="*/ 97935 h 242324"/>
                <a:gd name="connsiteX45" fmla="*/ 405057 w 1104094"/>
                <a:gd name="connsiteY45" fmla="*/ 97647 h 242324"/>
                <a:gd name="connsiteX46" fmla="*/ 411767 w 1104094"/>
                <a:gd name="connsiteY46" fmla="*/ 49987 h 242324"/>
                <a:gd name="connsiteX47" fmla="*/ 359716 w 1104094"/>
                <a:gd name="connsiteY47" fmla="*/ 81707 h 242324"/>
                <a:gd name="connsiteX48" fmla="*/ 359716 w 1104094"/>
                <a:gd name="connsiteY48" fmla="*/ 48707 h 242324"/>
                <a:gd name="connsiteX49" fmla="*/ 304912 w 1104094"/>
                <a:gd name="connsiteY49" fmla="*/ 63933 h 242324"/>
                <a:gd name="connsiteX50" fmla="*/ 304912 w 1104094"/>
                <a:gd name="connsiteY50" fmla="*/ 64424 h 242324"/>
                <a:gd name="connsiteX51" fmla="*/ 320373 w 1104094"/>
                <a:gd name="connsiteY51" fmla="*/ 109674 h 242324"/>
                <a:gd name="connsiteX52" fmla="*/ 320373 w 1104094"/>
                <a:gd name="connsiteY52" fmla="*/ 133398 h 242324"/>
                <a:gd name="connsiteX53" fmla="*/ 312887 w 1104094"/>
                <a:gd name="connsiteY53" fmla="*/ 182615 h 242324"/>
                <a:gd name="connsiteX54" fmla="*/ 312887 w 1104094"/>
                <a:gd name="connsiteY54" fmla="*/ 183106 h 242324"/>
                <a:gd name="connsiteX55" fmla="*/ 479554 w 1104094"/>
                <a:gd name="connsiteY55" fmla="*/ 141128 h 242324"/>
                <a:gd name="connsiteX56" fmla="*/ 535624 w 1104094"/>
                <a:gd name="connsiteY56" fmla="*/ 96656 h 242324"/>
                <a:gd name="connsiteX57" fmla="*/ 517398 w 1104094"/>
                <a:gd name="connsiteY57" fmla="*/ 65927 h 242324"/>
                <a:gd name="connsiteX58" fmla="*/ 553063 w 1104094"/>
                <a:gd name="connsiteY58" fmla="*/ 69467 h 242324"/>
                <a:gd name="connsiteX59" fmla="*/ 554052 w 1104094"/>
                <a:gd name="connsiteY59" fmla="*/ 69467 h 242324"/>
                <a:gd name="connsiteX60" fmla="*/ 554052 w 1104094"/>
                <a:gd name="connsiteY60" fmla="*/ 37746 h 242324"/>
                <a:gd name="connsiteX61" fmla="*/ 553563 w 1104094"/>
                <a:gd name="connsiteY61" fmla="*/ 37459 h 242324"/>
                <a:gd name="connsiteX62" fmla="*/ 511476 w 1104094"/>
                <a:gd name="connsiteY62" fmla="*/ 58495 h 242324"/>
                <a:gd name="connsiteX63" fmla="*/ 479342 w 1104094"/>
                <a:gd name="connsiteY63" fmla="*/ 49997 h 242324"/>
                <a:gd name="connsiteX64" fmla="*/ 423272 w 1104094"/>
                <a:gd name="connsiteY64" fmla="*/ 95675 h 242324"/>
                <a:gd name="connsiteX65" fmla="*/ 445166 w 1104094"/>
                <a:gd name="connsiteY65" fmla="*/ 132428 h 242324"/>
                <a:gd name="connsiteX66" fmla="*/ 420029 w 1104094"/>
                <a:gd name="connsiteY66" fmla="*/ 166419 h 242324"/>
                <a:gd name="connsiteX67" fmla="*/ 434012 w 1104094"/>
                <a:gd name="connsiteY67" fmla="*/ 190847 h 242324"/>
                <a:gd name="connsiteX68" fmla="*/ 414797 w 1104094"/>
                <a:gd name="connsiteY68" fmla="*/ 214357 h 242324"/>
                <a:gd name="connsiteX69" fmla="*/ 476588 w 1104094"/>
                <a:gd name="connsiteY69" fmla="*/ 242325 h 242324"/>
                <a:gd name="connsiteX70" fmla="*/ 553775 w 1104094"/>
                <a:gd name="connsiteY70" fmla="*/ 197639 h 242324"/>
                <a:gd name="connsiteX71" fmla="*/ 501023 w 1104094"/>
                <a:gd name="connsiteY71" fmla="*/ 160385 h 242324"/>
                <a:gd name="connsiteX72" fmla="*/ 471579 w 1104094"/>
                <a:gd name="connsiteY72" fmla="*/ 159116 h 242324"/>
                <a:gd name="connsiteX73" fmla="*/ 447707 w 1104094"/>
                <a:gd name="connsiteY73" fmla="*/ 146651 h 242324"/>
                <a:gd name="connsiteX74" fmla="*/ 453928 w 1104094"/>
                <a:gd name="connsiteY74" fmla="*/ 136661 h 242324"/>
                <a:gd name="connsiteX75" fmla="*/ 479565 w 1104094"/>
                <a:gd name="connsiteY75" fmla="*/ 141118 h 242324"/>
                <a:gd name="connsiteX76" fmla="*/ 479554 w 1104094"/>
                <a:gd name="connsiteY76" fmla="*/ 131426 h 242324"/>
                <a:gd name="connsiteX77" fmla="*/ 462116 w 1104094"/>
                <a:gd name="connsiteY77" fmla="*/ 95664 h 242324"/>
                <a:gd name="connsiteX78" fmla="*/ 479352 w 1104094"/>
                <a:gd name="connsiteY78" fmla="*/ 59689 h 242324"/>
                <a:gd name="connsiteX79" fmla="*/ 497004 w 1104094"/>
                <a:gd name="connsiteY79" fmla="*/ 95664 h 242324"/>
                <a:gd name="connsiteX80" fmla="*/ 479554 w 1104094"/>
                <a:gd name="connsiteY80" fmla="*/ 131426 h 242324"/>
                <a:gd name="connsiteX81" fmla="*/ 439233 w 1104094"/>
                <a:gd name="connsiteY81" fmla="*/ 207832 h 242324"/>
                <a:gd name="connsiteX82" fmla="*/ 443188 w 1104094"/>
                <a:gd name="connsiteY82" fmla="*/ 195090 h 242324"/>
                <a:gd name="connsiteX83" fmla="*/ 463381 w 1104094"/>
                <a:gd name="connsiteY83" fmla="*/ 198353 h 242324"/>
                <a:gd name="connsiteX84" fmla="*/ 489794 w 1104094"/>
                <a:gd name="connsiteY84" fmla="*/ 199622 h 242324"/>
                <a:gd name="connsiteX85" fmla="*/ 525671 w 1104094"/>
                <a:gd name="connsiteY85" fmla="*/ 214069 h 242324"/>
                <a:gd name="connsiteX86" fmla="*/ 485562 w 1104094"/>
                <a:gd name="connsiteY86" fmla="*/ 231065 h 242324"/>
                <a:gd name="connsiteX87" fmla="*/ 439233 w 1104094"/>
                <a:gd name="connsiteY87" fmla="*/ 207843 h 242324"/>
                <a:gd name="connsiteX88" fmla="*/ 626029 w 1104094"/>
                <a:gd name="connsiteY88" fmla="*/ 141128 h 242324"/>
                <a:gd name="connsiteX89" fmla="*/ 682099 w 1104094"/>
                <a:gd name="connsiteY89" fmla="*/ 96656 h 242324"/>
                <a:gd name="connsiteX90" fmla="*/ 663873 w 1104094"/>
                <a:gd name="connsiteY90" fmla="*/ 65927 h 242324"/>
                <a:gd name="connsiteX91" fmla="*/ 699537 w 1104094"/>
                <a:gd name="connsiteY91" fmla="*/ 69467 h 242324"/>
                <a:gd name="connsiteX92" fmla="*/ 700526 w 1104094"/>
                <a:gd name="connsiteY92" fmla="*/ 69467 h 242324"/>
                <a:gd name="connsiteX93" fmla="*/ 700526 w 1104094"/>
                <a:gd name="connsiteY93" fmla="*/ 37746 h 242324"/>
                <a:gd name="connsiteX94" fmla="*/ 700037 w 1104094"/>
                <a:gd name="connsiteY94" fmla="*/ 37459 h 242324"/>
                <a:gd name="connsiteX95" fmla="*/ 657950 w 1104094"/>
                <a:gd name="connsiteY95" fmla="*/ 58495 h 242324"/>
                <a:gd name="connsiteX96" fmla="*/ 625816 w 1104094"/>
                <a:gd name="connsiteY96" fmla="*/ 49997 h 242324"/>
                <a:gd name="connsiteX97" fmla="*/ 569746 w 1104094"/>
                <a:gd name="connsiteY97" fmla="*/ 95675 h 242324"/>
                <a:gd name="connsiteX98" fmla="*/ 591641 w 1104094"/>
                <a:gd name="connsiteY98" fmla="*/ 132428 h 242324"/>
                <a:gd name="connsiteX99" fmla="*/ 566503 w 1104094"/>
                <a:gd name="connsiteY99" fmla="*/ 166419 h 242324"/>
                <a:gd name="connsiteX100" fmla="*/ 580486 w 1104094"/>
                <a:gd name="connsiteY100" fmla="*/ 190847 h 242324"/>
                <a:gd name="connsiteX101" fmla="*/ 561272 w 1104094"/>
                <a:gd name="connsiteY101" fmla="*/ 214357 h 242324"/>
                <a:gd name="connsiteX102" fmla="*/ 623062 w 1104094"/>
                <a:gd name="connsiteY102" fmla="*/ 242325 h 242324"/>
                <a:gd name="connsiteX103" fmla="*/ 700250 w 1104094"/>
                <a:gd name="connsiteY103" fmla="*/ 197639 h 242324"/>
                <a:gd name="connsiteX104" fmla="*/ 647498 w 1104094"/>
                <a:gd name="connsiteY104" fmla="*/ 160385 h 242324"/>
                <a:gd name="connsiteX105" fmla="*/ 618054 w 1104094"/>
                <a:gd name="connsiteY105" fmla="*/ 159116 h 242324"/>
                <a:gd name="connsiteX106" fmla="*/ 594182 w 1104094"/>
                <a:gd name="connsiteY106" fmla="*/ 146651 h 242324"/>
                <a:gd name="connsiteX107" fmla="*/ 600402 w 1104094"/>
                <a:gd name="connsiteY107" fmla="*/ 136661 h 242324"/>
                <a:gd name="connsiteX108" fmla="*/ 626040 w 1104094"/>
                <a:gd name="connsiteY108" fmla="*/ 141118 h 242324"/>
                <a:gd name="connsiteX109" fmla="*/ 626029 w 1104094"/>
                <a:gd name="connsiteY109" fmla="*/ 131426 h 242324"/>
                <a:gd name="connsiteX110" fmla="*/ 608590 w 1104094"/>
                <a:gd name="connsiteY110" fmla="*/ 95664 h 242324"/>
                <a:gd name="connsiteX111" fmla="*/ 625827 w 1104094"/>
                <a:gd name="connsiteY111" fmla="*/ 59689 h 242324"/>
                <a:gd name="connsiteX112" fmla="*/ 643478 w 1104094"/>
                <a:gd name="connsiteY112" fmla="*/ 95664 h 242324"/>
                <a:gd name="connsiteX113" fmla="*/ 626029 w 1104094"/>
                <a:gd name="connsiteY113" fmla="*/ 131426 h 242324"/>
                <a:gd name="connsiteX114" fmla="*/ 585707 w 1104094"/>
                <a:gd name="connsiteY114" fmla="*/ 207832 h 242324"/>
                <a:gd name="connsiteX115" fmla="*/ 589663 w 1104094"/>
                <a:gd name="connsiteY115" fmla="*/ 195090 h 242324"/>
                <a:gd name="connsiteX116" fmla="*/ 609856 w 1104094"/>
                <a:gd name="connsiteY116" fmla="*/ 198353 h 242324"/>
                <a:gd name="connsiteX117" fmla="*/ 636269 w 1104094"/>
                <a:gd name="connsiteY117" fmla="*/ 199622 h 242324"/>
                <a:gd name="connsiteX118" fmla="*/ 672146 w 1104094"/>
                <a:gd name="connsiteY118" fmla="*/ 214069 h 242324"/>
                <a:gd name="connsiteX119" fmla="*/ 632037 w 1104094"/>
                <a:gd name="connsiteY119" fmla="*/ 231065 h 242324"/>
                <a:gd name="connsiteX120" fmla="*/ 585707 w 1104094"/>
                <a:gd name="connsiteY120" fmla="*/ 207843 h 242324"/>
                <a:gd name="connsiteX121" fmla="*/ 716498 w 1104094"/>
                <a:gd name="connsiteY121" fmla="*/ 183117 h 242324"/>
                <a:gd name="connsiteX122" fmla="*/ 771515 w 1104094"/>
                <a:gd name="connsiteY122" fmla="*/ 183117 h 242324"/>
                <a:gd name="connsiteX123" fmla="*/ 771515 w 1104094"/>
                <a:gd name="connsiteY123" fmla="*/ 182626 h 242324"/>
                <a:gd name="connsiteX124" fmla="*/ 764592 w 1104094"/>
                <a:gd name="connsiteY124" fmla="*/ 133622 h 242324"/>
                <a:gd name="connsiteX125" fmla="*/ 764592 w 1104094"/>
                <a:gd name="connsiteY125" fmla="*/ 94182 h 242324"/>
                <a:gd name="connsiteX126" fmla="*/ 777023 w 1104094"/>
                <a:gd name="connsiteY126" fmla="*/ 86463 h 242324"/>
                <a:gd name="connsiteX127" fmla="*/ 806679 w 1104094"/>
                <a:gd name="connsiteY127" fmla="*/ 97935 h 242324"/>
                <a:gd name="connsiteX128" fmla="*/ 808657 w 1104094"/>
                <a:gd name="connsiteY128" fmla="*/ 97647 h 242324"/>
                <a:gd name="connsiteX129" fmla="*/ 815367 w 1104094"/>
                <a:gd name="connsiteY129" fmla="*/ 49987 h 242324"/>
                <a:gd name="connsiteX130" fmla="*/ 763316 w 1104094"/>
                <a:gd name="connsiteY130" fmla="*/ 81707 h 242324"/>
                <a:gd name="connsiteX131" fmla="*/ 763316 w 1104094"/>
                <a:gd name="connsiteY131" fmla="*/ 48707 h 242324"/>
                <a:gd name="connsiteX132" fmla="*/ 708512 w 1104094"/>
                <a:gd name="connsiteY132" fmla="*/ 63933 h 242324"/>
                <a:gd name="connsiteX133" fmla="*/ 708512 w 1104094"/>
                <a:gd name="connsiteY133" fmla="*/ 64424 h 242324"/>
                <a:gd name="connsiteX134" fmla="*/ 723973 w 1104094"/>
                <a:gd name="connsiteY134" fmla="*/ 109674 h 242324"/>
                <a:gd name="connsiteX135" fmla="*/ 723973 w 1104094"/>
                <a:gd name="connsiteY135" fmla="*/ 133398 h 242324"/>
                <a:gd name="connsiteX136" fmla="*/ 716487 w 1104094"/>
                <a:gd name="connsiteY136" fmla="*/ 182615 h 242324"/>
                <a:gd name="connsiteX137" fmla="*/ 716487 w 1104094"/>
                <a:gd name="connsiteY137" fmla="*/ 183106 h 242324"/>
                <a:gd name="connsiteX138" fmla="*/ 908355 w 1104094"/>
                <a:gd name="connsiteY138" fmla="*/ 156141 h 242324"/>
                <a:gd name="connsiteX139" fmla="*/ 865705 w 1104094"/>
                <a:gd name="connsiteY139" fmla="*/ 111178 h 242324"/>
                <a:gd name="connsiteX140" fmla="*/ 943743 w 1104094"/>
                <a:gd name="connsiteY140" fmla="*/ 111178 h 242324"/>
                <a:gd name="connsiteX141" fmla="*/ 888662 w 1104094"/>
                <a:gd name="connsiteY141" fmla="*/ 49997 h 242324"/>
                <a:gd name="connsiteX142" fmla="*/ 824118 w 1104094"/>
                <a:gd name="connsiteY142" fmla="*/ 120955 h 242324"/>
                <a:gd name="connsiteX143" fmla="*/ 886408 w 1104094"/>
                <a:gd name="connsiteY143" fmla="*/ 187094 h 242324"/>
                <a:gd name="connsiteX144" fmla="*/ 943467 w 1104094"/>
                <a:gd name="connsiteY144" fmla="*/ 145884 h 242324"/>
                <a:gd name="connsiteX145" fmla="*/ 940500 w 1104094"/>
                <a:gd name="connsiteY145" fmla="*/ 143901 h 242324"/>
                <a:gd name="connsiteX146" fmla="*/ 908366 w 1104094"/>
                <a:gd name="connsiteY146" fmla="*/ 156152 h 242324"/>
                <a:gd name="connsiteX147" fmla="*/ 888163 w 1104094"/>
                <a:gd name="connsiteY147" fmla="*/ 59689 h 242324"/>
                <a:gd name="connsiteX148" fmla="*/ 904612 w 1104094"/>
                <a:gd name="connsiteY148" fmla="*/ 89928 h 242324"/>
                <a:gd name="connsiteX149" fmla="*/ 904612 w 1104094"/>
                <a:gd name="connsiteY149" fmla="*/ 99918 h 242324"/>
                <a:gd name="connsiteX150" fmla="*/ 865492 w 1104094"/>
                <a:gd name="connsiteY150" fmla="*/ 100910 h 242324"/>
                <a:gd name="connsiteX151" fmla="*/ 888163 w 1104094"/>
                <a:gd name="connsiteY151" fmla="*/ 59700 h 242324"/>
                <a:gd name="connsiteX152" fmla="*/ 963840 w 1104094"/>
                <a:gd name="connsiteY152" fmla="*/ 183117 h 242324"/>
                <a:gd name="connsiteX153" fmla="*/ 1019134 w 1104094"/>
                <a:gd name="connsiteY153" fmla="*/ 183117 h 242324"/>
                <a:gd name="connsiteX154" fmla="*/ 1019134 w 1104094"/>
                <a:gd name="connsiteY154" fmla="*/ 182626 h 242324"/>
                <a:gd name="connsiteX155" fmla="*/ 1012212 w 1104094"/>
                <a:gd name="connsiteY155" fmla="*/ 133622 h 242324"/>
                <a:gd name="connsiteX156" fmla="*/ 1012212 w 1104094"/>
                <a:gd name="connsiteY156" fmla="*/ 87166 h 242324"/>
                <a:gd name="connsiteX157" fmla="*/ 1037636 w 1104094"/>
                <a:gd name="connsiteY157" fmla="*/ 73924 h 242324"/>
                <a:gd name="connsiteX158" fmla="*/ 1056276 w 1104094"/>
                <a:gd name="connsiteY158" fmla="*/ 92689 h 242324"/>
                <a:gd name="connsiteX159" fmla="*/ 1056276 w 1104094"/>
                <a:gd name="connsiteY159" fmla="*/ 133899 h 242324"/>
                <a:gd name="connsiteX160" fmla="*/ 1049077 w 1104094"/>
                <a:gd name="connsiteY160" fmla="*/ 182615 h 242324"/>
                <a:gd name="connsiteX161" fmla="*/ 1049077 w 1104094"/>
                <a:gd name="connsiteY161" fmla="*/ 183106 h 242324"/>
                <a:gd name="connsiteX162" fmla="*/ 1104094 w 1104094"/>
                <a:gd name="connsiteY162" fmla="*/ 183106 h 242324"/>
                <a:gd name="connsiteX163" fmla="*/ 1104094 w 1104094"/>
                <a:gd name="connsiteY163" fmla="*/ 182615 h 242324"/>
                <a:gd name="connsiteX164" fmla="*/ 1096896 w 1104094"/>
                <a:gd name="connsiteY164" fmla="*/ 133398 h 242324"/>
                <a:gd name="connsiteX165" fmla="*/ 1096896 w 1104094"/>
                <a:gd name="connsiteY165" fmla="*/ 86942 h 242324"/>
                <a:gd name="connsiteX166" fmla="*/ 1057776 w 1104094"/>
                <a:gd name="connsiteY166" fmla="*/ 49976 h 242324"/>
                <a:gd name="connsiteX167" fmla="*/ 1012222 w 1104094"/>
                <a:gd name="connsiteY167" fmla="*/ 75470 h 242324"/>
                <a:gd name="connsiteX168" fmla="*/ 1010946 w 1104094"/>
                <a:gd name="connsiteY168" fmla="*/ 75193 h 242324"/>
                <a:gd name="connsiteX169" fmla="*/ 1010946 w 1104094"/>
                <a:gd name="connsiteY169" fmla="*/ 48707 h 242324"/>
                <a:gd name="connsiteX170" fmla="*/ 956142 w 1104094"/>
                <a:gd name="connsiteY170" fmla="*/ 63933 h 242324"/>
                <a:gd name="connsiteX171" fmla="*/ 956142 w 1104094"/>
                <a:gd name="connsiteY171" fmla="*/ 64424 h 242324"/>
                <a:gd name="connsiteX172" fmla="*/ 971603 w 1104094"/>
                <a:gd name="connsiteY172" fmla="*/ 109674 h 242324"/>
                <a:gd name="connsiteX173" fmla="*/ 971603 w 1104094"/>
                <a:gd name="connsiteY173" fmla="*/ 133398 h 242324"/>
                <a:gd name="connsiteX174" fmla="*/ 963840 w 1104094"/>
                <a:gd name="connsiteY174" fmla="*/ 182615 h 242324"/>
                <a:gd name="connsiteX175" fmla="*/ 963840 w 1104094"/>
                <a:gd name="connsiteY175" fmla="*/ 183106 h 24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104094" h="242324">
                  <a:moveTo>
                    <a:pt x="156427" y="134400"/>
                  </a:moveTo>
                  <a:cubicBezTo>
                    <a:pt x="156427" y="111668"/>
                    <a:pt x="143008" y="93468"/>
                    <a:pt x="109609" y="87454"/>
                  </a:cubicBezTo>
                  <a:cubicBezTo>
                    <a:pt x="139265" y="79457"/>
                    <a:pt x="147953" y="60479"/>
                    <a:pt x="147953" y="41990"/>
                  </a:cubicBezTo>
                  <a:cubicBezTo>
                    <a:pt x="147953" y="18767"/>
                    <a:pt x="133257" y="-211"/>
                    <a:pt x="83972" y="2"/>
                  </a:cubicBezTo>
                  <a:cubicBezTo>
                    <a:pt x="77188" y="2"/>
                    <a:pt x="12218" y="279"/>
                    <a:pt x="0" y="279"/>
                  </a:cubicBezTo>
                  <a:lnTo>
                    <a:pt x="0" y="780"/>
                  </a:lnTo>
                  <a:cubicBezTo>
                    <a:pt x="8188" y="19972"/>
                    <a:pt x="11442" y="30517"/>
                    <a:pt x="11442" y="56939"/>
                  </a:cubicBezTo>
                  <a:lnTo>
                    <a:pt x="11442" y="126404"/>
                  </a:lnTo>
                  <a:cubicBezTo>
                    <a:pt x="11442" y="152889"/>
                    <a:pt x="8198" y="163370"/>
                    <a:pt x="0" y="182626"/>
                  </a:cubicBezTo>
                  <a:lnTo>
                    <a:pt x="0" y="183117"/>
                  </a:lnTo>
                  <a:lnTo>
                    <a:pt x="86938" y="183117"/>
                  </a:lnTo>
                  <a:cubicBezTo>
                    <a:pt x="136022" y="183117"/>
                    <a:pt x="156427" y="163647"/>
                    <a:pt x="156427" y="134400"/>
                  </a:cubicBezTo>
                  <a:close/>
                  <a:moveTo>
                    <a:pt x="56282" y="82709"/>
                  </a:moveTo>
                  <a:lnTo>
                    <a:pt x="56282" y="11474"/>
                  </a:lnTo>
                  <a:cubicBezTo>
                    <a:pt x="61014" y="10984"/>
                    <a:pt x="66033" y="10483"/>
                    <a:pt x="71467" y="10483"/>
                  </a:cubicBezTo>
                  <a:cubicBezTo>
                    <a:pt x="96615" y="10483"/>
                    <a:pt x="104877" y="26487"/>
                    <a:pt x="104877" y="45253"/>
                  </a:cubicBezTo>
                  <a:cubicBezTo>
                    <a:pt x="104877" y="63240"/>
                    <a:pt x="96615" y="82432"/>
                    <a:pt x="72743" y="82709"/>
                  </a:cubicBezTo>
                  <a:lnTo>
                    <a:pt x="56293" y="82709"/>
                  </a:lnTo>
                  <a:close/>
                  <a:moveTo>
                    <a:pt x="72243" y="173137"/>
                  </a:moveTo>
                  <a:cubicBezTo>
                    <a:pt x="66522" y="173137"/>
                    <a:pt x="61014" y="172646"/>
                    <a:pt x="56282" y="171868"/>
                  </a:cubicBezTo>
                  <a:lnTo>
                    <a:pt x="56282" y="93478"/>
                  </a:lnTo>
                  <a:lnTo>
                    <a:pt x="73721" y="93478"/>
                  </a:lnTo>
                  <a:cubicBezTo>
                    <a:pt x="100836" y="93478"/>
                    <a:pt x="109598" y="111178"/>
                    <a:pt x="109598" y="133420"/>
                  </a:cubicBezTo>
                  <a:cubicBezTo>
                    <a:pt x="109598" y="156429"/>
                    <a:pt x="98369" y="173147"/>
                    <a:pt x="72243" y="173147"/>
                  </a:cubicBezTo>
                  <a:close/>
                  <a:moveTo>
                    <a:pt x="257125" y="156141"/>
                  </a:moveTo>
                  <a:cubicBezTo>
                    <a:pt x="234668" y="156141"/>
                    <a:pt x="217229" y="144391"/>
                    <a:pt x="214475" y="111178"/>
                  </a:cubicBezTo>
                  <a:lnTo>
                    <a:pt x="292513" y="111178"/>
                  </a:lnTo>
                  <a:cubicBezTo>
                    <a:pt x="293715" y="80940"/>
                    <a:pt x="274575" y="49997"/>
                    <a:pt x="237432" y="49997"/>
                  </a:cubicBezTo>
                  <a:cubicBezTo>
                    <a:pt x="200779" y="49997"/>
                    <a:pt x="172888" y="79170"/>
                    <a:pt x="172888" y="120955"/>
                  </a:cubicBezTo>
                  <a:cubicBezTo>
                    <a:pt x="172888" y="158913"/>
                    <a:pt x="196547" y="187094"/>
                    <a:pt x="235178" y="187094"/>
                  </a:cubicBezTo>
                  <a:cubicBezTo>
                    <a:pt x="265047" y="187094"/>
                    <a:pt x="284751" y="170386"/>
                    <a:pt x="292237" y="145884"/>
                  </a:cubicBezTo>
                  <a:lnTo>
                    <a:pt x="289270" y="143901"/>
                  </a:lnTo>
                  <a:cubicBezTo>
                    <a:pt x="281008" y="151620"/>
                    <a:pt x="271544" y="156152"/>
                    <a:pt x="257136" y="156152"/>
                  </a:cubicBezTo>
                  <a:close/>
                  <a:moveTo>
                    <a:pt x="236933" y="59689"/>
                  </a:moveTo>
                  <a:cubicBezTo>
                    <a:pt x="246886" y="59689"/>
                    <a:pt x="253383" y="68678"/>
                    <a:pt x="253383" y="89928"/>
                  </a:cubicBezTo>
                  <a:lnTo>
                    <a:pt x="253383" y="99918"/>
                  </a:lnTo>
                  <a:lnTo>
                    <a:pt x="214262" y="100910"/>
                  </a:lnTo>
                  <a:cubicBezTo>
                    <a:pt x="214262" y="79170"/>
                    <a:pt x="222950" y="59700"/>
                    <a:pt x="236933" y="59700"/>
                  </a:cubicBezTo>
                  <a:close/>
                  <a:moveTo>
                    <a:pt x="312897" y="183117"/>
                  </a:moveTo>
                  <a:lnTo>
                    <a:pt x="367915" y="183117"/>
                  </a:lnTo>
                  <a:lnTo>
                    <a:pt x="367915" y="182626"/>
                  </a:lnTo>
                  <a:cubicBezTo>
                    <a:pt x="363183" y="168882"/>
                    <a:pt x="360992" y="156919"/>
                    <a:pt x="360992" y="133622"/>
                  </a:cubicBezTo>
                  <a:lnTo>
                    <a:pt x="360992" y="94182"/>
                  </a:lnTo>
                  <a:cubicBezTo>
                    <a:pt x="364735" y="89437"/>
                    <a:pt x="369180" y="86463"/>
                    <a:pt x="373423" y="86463"/>
                  </a:cubicBezTo>
                  <a:cubicBezTo>
                    <a:pt x="380409" y="86463"/>
                    <a:pt x="393615" y="91207"/>
                    <a:pt x="403079" y="97935"/>
                  </a:cubicBezTo>
                  <a:lnTo>
                    <a:pt x="405057" y="97647"/>
                  </a:lnTo>
                  <a:lnTo>
                    <a:pt x="411767" y="49987"/>
                  </a:lnTo>
                  <a:cubicBezTo>
                    <a:pt x="385853" y="44954"/>
                    <a:pt x="371934" y="62238"/>
                    <a:pt x="359716" y="81707"/>
                  </a:cubicBezTo>
                  <a:lnTo>
                    <a:pt x="359716" y="48707"/>
                  </a:lnTo>
                  <a:lnTo>
                    <a:pt x="304912" y="63933"/>
                  </a:lnTo>
                  <a:lnTo>
                    <a:pt x="304912" y="64424"/>
                  </a:lnTo>
                  <a:cubicBezTo>
                    <a:pt x="316141" y="76461"/>
                    <a:pt x="320373" y="88424"/>
                    <a:pt x="320373" y="109674"/>
                  </a:cubicBezTo>
                  <a:lnTo>
                    <a:pt x="320373" y="133398"/>
                  </a:lnTo>
                  <a:cubicBezTo>
                    <a:pt x="320373" y="157612"/>
                    <a:pt x="317619" y="168872"/>
                    <a:pt x="312887" y="182615"/>
                  </a:cubicBezTo>
                  <a:lnTo>
                    <a:pt x="312887" y="183106"/>
                  </a:lnTo>
                  <a:close/>
                  <a:moveTo>
                    <a:pt x="479554" y="141128"/>
                  </a:moveTo>
                  <a:cubicBezTo>
                    <a:pt x="512677" y="141128"/>
                    <a:pt x="535624" y="121158"/>
                    <a:pt x="535624" y="96656"/>
                  </a:cubicBezTo>
                  <a:cubicBezTo>
                    <a:pt x="535624" y="83701"/>
                    <a:pt x="529127" y="73433"/>
                    <a:pt x="517398" y="65927"/>
                  </a:cubicBezTo>
                  <a:lnTo>
                    <a:pt x="553063" y="69467"/>
                  </a:lnTo>
                  <a:lnTo>
                    <a:pt x="554052" y="69467"/>
                  </a:lnTo>
                  <a:lnTo>
                    <a:pt x="554052" y="37746"/>
                  </a:lnTo>
                  <a:lnTo>
                    <a:pt x="553563" y="37459"/>
                  </a:lnTo>
                  <a:lnTo>
                    <a:pt x="511476" y="58495"/>
                  </a:lnTo>
                  <a:cubicBezTo>
                    <a:pt x="502724" y="53260"/>
                    <a:pt x="491772" y="49997"/>
                    <a:pt x="479342" y="49997"/>
                  </a:cubicBezTo>
                  <a:cubicBezTo>
                    <a:pt x="446144" y="49997"/>
                    <a:pt x="423272" y="69680"/>
                    <a:pt x="423272" y="95675"/>
                  </a:cubicBezTo>
                  <a:cubicBezTo>
                    <a:pt x="423272" y="111178"/>
                    <a:pt x="431460" y="124431"/>
                    <a:pt x="445166" y="132428"/>
                  </a:cubicBezTo>
                  <a:cubicBezTo>
                    <a:pt x="433235" y="137386"/>
                    <a:pt x="420029" y="147440"/>
                    <a:pt x="420029" y="166419"/>
                  </a:cubicBezTo>
                  <a:cubicBezTo>
                    <a:pt x="420029" y="177391"/>
                    <a:pt x="424760" y="185612"/>
                    <a:pt x="434012" y="190847"/>
                  </a:cubicBezTo>
                  <a:cubicBezTo>
                    <a:pt x="423272" y="195378"/>
                    <a:pt x="414797" y="203375"/>
                    <a:pt x="414797" y="214357"/>
                  </a:cubicBezTo>
                  <a:cubicBezTo>
                    <a:pt x="414797" y="232632"/>
                    <a:pt x="438456" y="242325"/>
                    <a:pt x="476588" y="242325"/>
                  </a:cubicBezTo>
                  <a:cubicBezTo>
                    <a:pt x="525384" y="242325"/>
                    <a:pt x="553563" y="225116"/>
                    <a:pt x="553775" y="197639"/>
                  </a:cubicBezTo>
                  <a:cubicBezTo>
                    <a:pt x="554062" y="173350"/>
                    <a:pt x="533370" y="162165"/>
                    <a:pt x="501023" y="160385"/>
                  </a:cubicBezTo>
                  <a:lnTo>
                    <a:pt x="471579" y="159116"/>
                  </a:lnTo>
                  <a:cubicBezTo>
                    <a:pt x="453428" y="158124"/>
                    <a:pt x="447707" y="153667"/>
                    <a:pt x="447707" y="146651"/>
                  </a:cubicBezTo>
                  <a:cubicBezTo>
                    <a:pt x="447707" y="142120"/>
                    <a:pt x="449898" y="138655"/>
                    <a:pt x="453928" y="136661"/>
                  </a:cubicBezTo>
                  <a:cubicBezTo>
                    <a:pt x="461414" y="139636"/>
                    <a:pt x="470101" y="141118"/>
                    <a:pt x="479565" y="141118"/>
                  </a:cubicBezTo>
                  <a:close/>
                  <a:moveTo>
                    <a:pt x="479554" y="131426"/>
                  </a:moveTo>
                  <a:cubicBezTo>
                    <a:pt x="467624" y="131426"/>
                    <a:pt x="462116" y="118183"/>
                    <a:pt x="462116" y="95664"/>
                  </a:cubicBezTo>
                  <a:cubicBezTo>
                    <a:pt x="462116" y="73220"/>
                    <a:pt x="467124" y="59689"/>
                    <a:pt x="479352" y="59689"/>
                  </a:cubicBezTo>
                  <a:cubicBezTo>
                    <a:pt x="491570" y="59689"/>
                    <a:pt x="497004" y="73220"/>
                    <a:pt x="497004" y="95664"/>
                  </a:cubicBezTo>
                  <a:cubicBezTo>
                    <a:pt x="497004" y="118183"/>
                    <a:pt x="491570" y="131426"/>
                    <a:pt x="479554" y="131426"/>
                  </a:cubicBezTo>
                  <a:close/>
                  <a:moveTo>
                    <a:pt x="439233" y="207832"/>
                  </a:moveTo>
                  <a:cubicBezTo>
                    <a:pt x="439233" y="202597"/>
                    <a:pt x="441210" y="198129"/>
                    <a:pt x="443188" y="195090"/>
                  </a:cubicBezTo>
                  <a:cubicBezTo>
                    <a:pt x="448909" y="196860"/>
                    <a:pt x="455682" y="197852"/>
                    <a:pt x="463381" y="198353"/>
                  </a:cubicBezTo>
                  <a:lnTo>
                    <a:pt x="489794" y="199622"/>
                  </a:lnTo>
                  <a:cubicBezTo>
                    <a:pt x="514729" y="200827"/>
                    <a:pt x="525671" y="204367"/>
                    <a:pt x="525671" y="214069"/>
                  </a:cubicBezTo>
                  <a:cubicBezTo>
                    <a:pt x="525671" y="225329"/>
                    <a:pt x="511476" y="231065"/>
                    <a:pt x="485562" y="231065"/>
                  </a:cubicBezTo>
                  <a:cubicBezTo>
                    <a:pt x="459649" y="231065"/>
                    <a:pt x="439233" y="225116"/>
                    <a:pt x="439233" y="207843"/>
                  </a:cubicBezTo>
                  <a:close/>
                  <a:moveTo>
                    <a:pt x="626029" y="141128"/>
                  </a:moveTo>
                  <a:cubicBezTo>
                    <a:pt x="659152" y="141128"/>
                    <a:pt x="682099" y="121158"/>
                    <a:pt x="682099" y="96656"/>
                  </a:cubicBezTo>
                  <a:cubicBezTo>
                    <a:pt x="682099" y="83701"/>
                    <a:pt x="675602" y="73433"/>
                    <a:pt x="663873" y="65927"/>
                  </a:cubicBezTo>
                  <a:lnTo>
                    <a:pt x="699537" y="69467"/>
                  </a:lnTo>
                  <a:lnTo>
                    <a:pt x="700526" y="69467"/>
                  </a:lnTo>
                  <a:lnTo>
                    <a:pt x="700526" y="37746"/>
                  </a:lnTo>
                  <a:lnTo>
                    <a:pt x="700037" y="37459"/>
                  </a:lnTo>
                  <a:lnTo>
                    <a:pt x="657950" y="58495"/>
                  </a:lnTo>
                  <a:cubicBezTo>
                    <a:pt x="649199" y="53260"/>
                    <a:pt x="638247" y="49997"/>
                    <a:pt x="625816" y="49997"/>
                  </a:cubicBezTo>
                  <a:cubicBezTo>
                    <a:pt x="592619" y="49997"/>
                    <a:pt x="569746" y="69680"/>
                    <a:pt x="569746" y="95675"/>
                  </a:cubicBezTo>
                  <a:cubicBezTo>
                    <a:pt x="569746" y="111178"/>
                    <a:pt x="577934" y="124431"/>
                    <a:pt x="591641" y="132428"/>
                  </a:cubicBezTo>
                  <a:cubicBezTo>
                    <a:pt x="579710" y="137386"/>
                    <a:pt x="566503" y="147440"/>
                    <a:pt x="566503" y="166419"/>
                  </a:cubicBezTo>
                  <a:cubicBezTo>
                    <a:pt x="566503" y="177391"/>
                    <a:pt x="571235" y="185612"/>
                    <a:pt x="580486" y="190847"/>
                  </a:cubicBezTo>
                  <a:cubicBezTo>
                    <a:pt x="569746" y="195378"/>
                    <a:pt x="561272" y="203375"/>
                    <a:pt x="561272" y="214357"/>
                  </a:cubicBezTo>
                  <a:cubicBezTo>
                    <a:pt x="561272" y="232632"/>
                    <a:pt x="584931" y="242325"/>
                    <a:pt x="623062" y="242325"/>
                  </a:cubicBezTo>
                  <a:cubicBezTo>
                    <a:pt x="671859" y="242325"/>
                    <a:pt x="700037" y="225116"/>
                    <a:pt x="700250" y="197639"/>
                  </a:cubicBezTo>
                  <a:cubicBezTo>
                    <a:pt x="700537" y="173350"/>
                    <a:pt x="679844" y="162165"/>
                    <a:pt x="647498" y="160385"/>
                  </a:cubicBezTo>
                  <a:lnTo>
                    <a:pt x="618054" y="159116"/>
                  </a:lnTo>
                  <a:cubicBezTo>
                    <a:pt x="599903" y="158124"/>
                    <a:pt x="594182" y="153667"/>
                    <a:pt x="594182" y="146651"/>
                  </a:cubicBezTo>
                  <a:cubicBezTo>
                    <a:pt x="594182" y="142120"/>
                    <a:pt x="596372" y="138655"/>
                    <a:pt x="600402" y="136661"/>
                  </a:cubicBezTo>
                  <a:cubicBezTo>
                    <a:pt x="607888" y="139636"/>
                    <a:pt x="616576" y="141118"/>
                    <a:pt x="626040" y="141118"/>
                  </a:cubicBezTo>
                  <a:close/>
                  <a:moveTo>
                    <a:pt x="626029" y="131426"/>
                  </a:moveTo>
                  <a:cubicBezTo>
                    <a:pt x="614098" y="131426"/>
                    <a:pt x="608590" y="118183"/>
                    <a:pt x="608590" y="95664"/>
                  </a:cubicBezTo>
                  <a:cubicBezTo>
                    <a:pt x="608590" y="73220"/>
                    <a:pt x="613598" y="59689"/>
                    <a:pt x="625827" y="59689"/>
                  </a:cubicBezTo>
                  <a:cubicBezTo>
                    <a:pt x="638045" y="59689"/>
                    <a:pt x="643478" y="73220"/>
                    <a:pt x="643478" y="95664"/>
                  </a:cubicBezTo>
                  <a:cubicBezTo>
                    <a:pt x="643478" y="118183"/>
                    <a:pt x="638045" y="131426"/>
                    <a:pt x="626029" y="131426"/>
                  </a:cubicBezTo>
                  <a:close/>
                  <a:moveTo>
                    <a:pt x="585707" y="207832"/>
                  </a:moveTo>
                  <a:cubicBezTo>
                    <a:pt x="585707" y="202597"/>
                    <a:pt x="587685" y="198129"/>
                    <a:pt x="589663" y="195090"/>
                  </a:cubicBezTo>
                  <a:cubicBezTo>
                    <a:pt x="595384" y="196860"/>
                    <a:pt x="602157" y="197852"/>
                    <a:pt x="609856" y="198353"/>
                  </a:cubicBezTo>
                  <a:lnTo>
                    <a:pt x="636269" y="199622"/>
                  </a:lnTo>
                  <a:cubicBezTo>
                    <a:pt x="661204" y="200827"/>
                    <a:pt x="672146" y="204367"/>
                    <a:pt x="672146" y="214069"/>
                  </a:cubicBezTo>
                  <a:cubicBezTo>
                    <a:pt x="672146" y="225329"/>
                    <a:pt x="657950" y="231065"/>
                    <a:pt x="632037" y="231065"/>
                  </a:cubicBezTo>
                  <a:cubicBezTo>
                    <a:pt x="606123" y="231065"/>
                    <a:pt x="585707" y="225116"/>
                    <a:pt x="585707" y="207843"/>
                  </a:cubicBezTo>
                  <a:close/>
                  <a:moveTo>
                    <a:pt x="716498" y="183117"/>
                  </a:moveTo>
                  <a:lnTo>
                    <a:pt x="771515" y="183117"/>
                  </a:lnTo>
                  <a:lnTo>
                    <a:pt x="771515" y="182626"/>
                  </a:lnTo>
                  <a:cubicBezTo>
                    <a:pt x="766783" y="168882"/>
                    <a:pt x="764592" y="156919"/>
                    <a:pt x="764592" y="133622"/>
                  </a:cubicBezTo>
                  <a:lnTo>
                    <a:pt x="764592" y="94182"/>
                  </a:lnTo>
                  <a:cubicBezTo>
                    <a:pt x="768335" y="89437"/>
                    <a:pt x="772780" y="86463"/>
                    <a:pt x="777023" y="86463"/>
                  </a:cubicBezTo>
                  <a:cubicBezTo>
                    <a:pt x="784009" y="86463"/>
                    <a:pt x="797215" y="91207"/>
                    <a:pt x="806679" y="97935"/>
                  </a:cubicBezTo>
                  <a:lnTo>
                    <a:pt x="808657" y="97647"/>
                  </a:lnTo>
                  <a:lnTo>
                    <a:pt x="815367" y="49987"/>
                  </a:lnTo>
                  <a:cubicBezTo>
                    <a:pt x="789453" y="44954"/>
                    <a:pt x="775534" y="62238"/>
                    <a:pt x="763316" y="81707"/>
                  </a:cubicBezTo>
                  <a:lnTo>
                    <a:pt x="763316" y="48707"/>
                  </a:lnTo>
                  <a:lnTo>
                    <a:pt x="708512" y="63933"/>
                  </a:lnTo>
                  <a:lnTo>
                    <a:pt x="708512" y="64424"/>
                  </a:lnTo>
                  <a:cubicBezTo>
                    <a:pt x="719741" y="76461"/>
                    <a:pt x="723973" y="88424"/>
                    <a:pt x="723973" y="109674"/>
                  </a:cubicBezTo>
                  <a:lnTo>
                    <a:pt x="723973" y="133398"/>
                  </a:lnTo>
                  <a:cubicBezTo>
                    <a:pt x="723973" y="157612"/>
                    <a:pt x="721219" y="168872"/>
                    <a:pt x="716487" y="182615"/>
                  </a:cubicBezTo>
                  <a:lnTo>
                    <a:pt x="716487" y="183106"/>
                  </a:lnTo>
                  <a:close/>
                  <a:moveTo>
                    <a:pt x="908355" y="156141"/>
                  </a:moveTo>
                  <a:cubicBezTo>
                    <a:pt x="885898" y="156141"/>
                    <a:pt x="868459" y="144391"/>
                    <a:pt x="865705" y="111178"/>
                  </a:cubicBezTo>
                  <a:lnTo>
                    <a:pt x="943743" y="111178"/>
                  </a:lnTo>
                  <a:cubicBezTo>
                    <a:pt x="944945" y="80940"/>
                    <a:pt x="925805" y="49997"/>
                    <a:pt x="888662" y="49997"/>
                  </a:cubicBezTo>
                  <a:cubicBezTo>
                    <a:pt x="852009" y="49997"/>
                    <a:pt x="824118" y="79170"/>
                    <a:pt x="824118" y="120955"/>
                  </a:cubicBezTo>
                  <a:cubicBezTo>
                    <a:pt x="824118" y="158913"/>
                    <a:pt x="847777" y="187094"/>
                    <a:pt x="886408" y="187094"/>
                  </a:cubicBezTo>
                  <a:cubicBezTo>
                    <a:pt x="916277" y="187094"/>
                    <a:pt x="935981" y="170386"/>
                    <a:pt x="943467" y="145884"/>
                  </a:cubicBezTo>
                  <a:lnTo>
                    <a:pt x="940500" y="143901"/>
                  </a:lnTo>
                  <a:cubicBezTo>
                    <a:pt x="932238" y="151620"/>
                    <a:pt x="922774" y="156152"/>
                    <a:pt x="908366" y="156152"/>
                  </a:cubicBezTo>
                  <a:close/>
                  <a:moveTo>
                    <a:pt x="888163" y="59689"/>
                  </a:moveTo>
                  <a:cubicBezTo>
                    <a:pt x="898115" y="59689"/>
                    <a:pt x="904612" y="68678"/>
                    <a:pt x="904612" y="89928"/>
                  </a:cubicBezTo>
                  <a:lnTo>
                    <a:pt x="904612" y="99918"/>
                  </a:lnTo>
                  <a:lnTo>
                    <a:pt x="865492" y="100910"/>
                  </a:lnTo>
                  <a:cubicBezTo>
                    <a:pt x="865492" y="79170"/>
                    <a:pt x="874180" y="59700"/>
                    <a:pt x="888163" y="59700"/>
                  </a:cubicBezTo>
                  <a:close/>
                  <a:moveTo>
                    <a:pt x="963840" y="183117"/>
                  </a:moveTo>
                  <a:lnTo>
                    <a:pt x="1019134" y="183117"/>
                  </a:lnTo>
                  <a:lnTo>
                    <a:pt x="1019134" y="182626"/>
                  </a:lnTo>
                  <a:cubicBezTo>
                    <a:pt x="1014402" y="168882"/>
                    <a:pt x="1012212" y="156919"/>
                    <a:pt x="1012212" y="133622"/>
                  </a:cubicBezTo>
                  <a:lnTo>
                    <a:pt x="1012212" y="87166"/>
                  </a:lnTo>
                  <a:cubicBezTo>
                    <a:pt x="1017645" y="79447"/>
                    <a:pt x="1026896" y="73924"/>
                    <a:pt x="1037636" y="73924"/>
                  </a:cubicBezTo>
                  <a:cubicBezTo>
                    <a:pt x="1050768" y="73924"/>
                    <a:pt x="1056276" y="81931"/>
                    <a:pt x="1056276" y="92689"/>
                  </a:cubicBezTo>
                  <a:lnTo>
                    <a:pt x="1056276" y="133899"/>
                  </a:lnTo>
                  <a:cubicBezTo>
                    <a:pt x="1056276" y="156909"/>
                    <a:pt x="1054011" y="168882"/>
                    <a:pt x="1049077" y="182615"/>
                  </a:cubicBezTo>
                  <a:lnTo>
                    <a:pt x="1049077" y="183106"/>
                  </a:lnTo>
                  <a:lnTo>
                    <a:pt x="1104094" y="183106"/>
                  </a:lnTo>
                  <a:lnTo>
                    <a:pt x="1104094" y="182615"/>
                  </a:lnTo>
                  <a:cubicBezTo>
                    <a:pt x="1099150" y="168872"/>
                    <a:pt x="1096896" y="157122"/>
                    <a:pt x="1096896" y="133398"/>
                  </a:cubicBezTo>
                  <a:lnTo>
                    <a:pt x="1096896" y="86942"/>
                  </a:lnTo>
                  <a:cubicBezTo>
                    <a:pt x="1096896" y="64210"/>
                    <a:pt x="1081711" y="49976"/>
                    <a:pt x="1057776" y="49976"/>
                  </a:cubicBezTo>
                  <a:cubicBezTo>
                    <a:pt x="1034616" y="49976"/>
                    <a:pt x="1019144" y="63922"/>
                    <a:pt x="1012222" y="75470"/>
                  </a:cubicBezTo>
                  <a:lnTo>
                    <a:pt x="1010946" y="75193"/>
                  </a:lnTo>
                  <a:lnTo>
                    <a:pt x="1010946" y="48707"/>
                  </a:lnTo>
                  <a:lnTo>
                    <a:pt x="956142" y="63933"/>
                  </a:lnTo>
                  <a:lnTo>
                    <a:pt x="956142" y="64424"/>
                  </a:lnTo>
                  <a:cubicBezTo>
                    <a:pt x="967371" y="76461"/>
                    <a:pt x="971603" y="88424"/>
                    <a:pt x="971603" y="109674"/>
                  </a:cubicBezTo>
                  <a:lnTo>
                    <a:pt x="971603" y="133398"/>
                  </a:lnTo>
                  <a:cubicBezTo>
                    <a:pt x="971603" y="157612"/>
                    <a:pt x="968849" y="168872"/>
                    <a:pt x="963840" y="182615"/>
                  </a:cubicBezTo>
                  <a:lnTo>
                    <a:pt x="963840" y="183106"/>
                  </a:ln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F512242C-F388-BF6F-70F4-590500E12439}"/>
              </a:ext>
            </a:extLst>
          </p:cNvPr>
          <p:cNvSpPr/>
          <p:nvPr/>
        </p:nvSpPr>
        <p:spPr>
          <a:xfrm>
            <a:off x="10045400" y="1339"/>
            <a:ext cx="38087" cy="6855246"/>
          </a:xfrm>
          <a:custGeom>
            <a:avLst/>
            <a:gdLst>
              <a:gd name="connsiteX0" fmla="*/ 38088 w 38087"/>
              <a:gd name="connsiteY0" fmla="*/ 0 h 6855246"/>
              <a:gd name="connsiteX1" fmla="*/ 38088 w 38087"/>
              <a:gd name="connsiteY1" fmla="*/ 6855246 h 6855246"/>
              <a:gd name="connsiteX2" fmla="*/ 0 w 38087"/>
              <a:gd name="connsiteY2" fmla="*/ 6855246 h 6855246"/>
              <a:gd name="connsiteX3" fmla="*/ 0 w 38087"/>
              <a:gd name="connsiteY3" fmla="*/ 0 h 6855246"/>
              <a:gd name="connsiteX4" fmla="*/ 38088 w 38087"/>
              <a:gd name="connsiteY4" fmla="*/ 0 h 685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87" h="6855246">
                <a:moveTo>
                  <a:pt x="38088" y="0"/>
                </a:moveTo>
                <a:lnTo>
                  <a:pt x="38088" y="6855246"/>
                </a:lnTo>
                <a:lnTo>
                  <a:pt x="0" y="6855246"/>
                </a:lnTo>
                <a:lnTo>
                  <a:pt x="0" y="0"/>
                </a:lnTo>
                <a:lnTo>
                  <a:pt x="38088" y="0"/>
                </a:lnTo>
                <a:close/>
              </a:path>
            </a:pathLst>
          </a:custGeom>
          <a:solidFill>
            <a:srgbClr val="DAD5C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-form: Shape 20">
            <a:extLst>
              <a:ext uri="{FF2B5EF4-FFF2-40B4-BE49-F238E27FC236}">
                <a16:creationId xmlns:a16="http://schemas.microsoft.com/office/drawing/2014/main" id="{475DD49F-3E7E-90CA-C4F5-5D60C80D6465}"/>
              </a:ext>
            </a:extLst>
          </p:cNvPr>
          <p:cNvSpPr/>
          <p:nvPr/>
        </p:nvSpPr>
        <p:spPr>
          <a:xfrm>
            <a:off x="1" y="4722459"/>
            <a:ext cx="12191954" cy="1949408"/>
          </a:xfrm>
          <a:custGeom>
            <a:avLst/>
            <a:gdLst>
              <a:gd name="connsiteX0" fmla="*/ 12181985 w 12191954"/>
              <a:gd name="connsiteY0" fmla="*/ 1949409 h 1949408"/>
              <a:gd name="connsiteX1" fmla="*/ 11163046 w 12191954"/>
              <a:gd name="connsiteY1" fmla="*/ 1623657 h 1949408"/>
              <a:gd name="connsiteX2" fmla="*/ 10063237 w 12191954"/>
              <a:gd name="connsiteY2" fmla="*/ 1206328 h 1949408"/>
              <a:gd name="connsiteX3" fmla="*/ 10061303 w 12191954"/>
              <a:gd name="connsiteY3" fmla="*/ 1205437 h 1949408"/>
              <a:gd name="connsiteX4" fmla="*/ 10044259 w 12191954"/>
              <a:gd name="connsiteY4" fmla="*/ 1196433 h 1949408"/>
              <a:gd name="connsiteX5" fmla="*/ 7411567 w 12191954"/>
              <a:gd name="connsiteY5" fmla="*/ 327343 h 1949408"/>
              <a:gd name="connsiteX6" fmla="*/ 4198450 w 12191954"/>
              <a:gd name="connsiteY6" fmla="*/ 38088 h 1949408"/>
              <a:gd name="connsiteX7" fmla="*/ 0 w 12191954"/>
              <a:gd name="connsiteY7" fmla="*/ 38088 h 1949408"/>
              <a:gd name="connsiteX8" fmla="*/ 0 w 12191954"/>
              <a:gd name="connsiteY8" fmla="*/ 0 h 1949408"/>
              <a:gd name="connsiteX9" fmla="*/ 4198450 w 12191954"/>
              <a:gd name="connsiteY9" fmla="*/ 0 h 1949408"/>
              <a:gd name="connsiteX10" fmla="*/ 7419750 w 12191954"/>
              <a:gd name="connsiteY10" fmla="*/ 290299 h 1949408"/>
              <a:gd name="connsiteX11" fmla="*/ 10059048 w 12191954"/>
              <a:gd name="connsiteY11" fmla="*/ 1161399 h 1949408"/>
              <a:gd name="connsiteX12" fmla="*/ 10060982 w 12191954"/>
              <a:gd name="connsiteY12" fmla="*/ 1162291 h 1949408"/>
              <a:gd name="connsiteX13" fmla="*/ 10078028 w 12191954"/>
              <a:gd name="connsiteY13" fmla="*/ 1171295 h 1949408"/>
              <a:gd name="connsiteX14" fmla="*/ 11175840 w 12191954"/>
              <a:gd name="connsiteY14" fmla="*/ 1587803 h 1949408"/>
              <a:gd name="connsiteX15" fmla="*/ 12191955 w 12191954"/>
              <a:gd name="connsiteY15" fmla="*/ 1912810 h 1949408"/>
              <a:gd name="connsiteX16" fmla="*/ 12181988 w 12191954"/>
              <a:gd name="connsiteY16" fmla="*/ 1949407 h 19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1954" h="1949408">
                <a:moveTo>
                  <a:pt x="12181985" y="1949409"/>
                </a:moveTo>
                <a:cubicBezTo>
                  <a:pt x="11842451" y="1855944"/>
                  <a:pt x="11509314" y="1747371"/>
                  <a:pt x="11163046" y="1623657"/>
                </a:cubicBezTo>
                <a:cubicBezTo>
                  <a:pt x="10817084" y="1500050"/>
                  <a:pt x="10456700" y="1360854"/>
                  <a:pt x="10063237" y="1206328"/>
                </a:cubicBezTo>
                <a:lnTo>
                  <a:pt x="10061303" y="1205437"/>
                </a:lnTo>
                <a:lnTo>
                  <a:pt x="10044259" y="1196433"/>
                </a:lnTo>
                <a:cubicBezTo>
                  <a:pt x="9059885" y="809880"/>
                  <a:pt x="8283625" y="520203"/>
                  <a:pt x="7411567" y="327343"/>
                </a:cubicBezTo>
                <a:cubicBezTo>
                  <a:pt x="6539260" y="134428"/>
                  <a:pt x="5569854" y="38088"/>
                  <a:pt x="4198450" y="38088"/>
                </a:cubicBezTo>
                <a:lnTo>
                  <a:pt x="0" y="38088"/>
                </a:lnTo>
                <a:lnTo>
                  <a:pt x="0" y="0"/>
                </a:lnTo>
                <a:lnTo>
                  <a:pt x="4198450" y="0"/>
                </a:lnTo>
                <a:cubicBezTo>
                  <a:pt x="5572348" y="0"/>
                  <a:pt x="6544296" y="96688"/>
                  <a:pt x="7419750" y="290299"/>
                </a:cubicBezTo>
                <a:cubicBezTo>
                  <a:pt x="8295176" y="483903"/>
                  <a:pt x="9072892" y="774137"/>
                  <a:pt x="10059048" y="1161399"/>
                </a:cubicBezTo>
                <a:lnTo>
                  <a:pt x="10060982" y="1162291"/>
                </a:lnTo>
                <a:lnTo>
                  <a:pt x="10078028" y="1171295"/>
                </a:lnTo>
                <a:cubicBezTo>
                  <a:pt x="10469937" y="1325207"/>
                  <a:pt x="10829298" y="1463989"/>
                  <a:pt x="11175840" y="1587803"/>
                </a:cubicBezTo>
                <a:cubicBezTo>
                  <a:pt x="11522360" y="1711608"/>
                  <a:pt x="11854763" y="1819991"/>
                  <a:pt x="12191955" y="1912810"/>
                </a:cubicBezTo>
                <a:lnTo>
                  <a:pt x="12181988" y="1949407"/>
                </a:lnTo>
                <a:close/>
              </a:path>
            </a:pathLst>
          </a:custGeom>
          <a:solidFill>
            <a:srgbClr val="DAD5C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B75CC3-BCD9-F783-2583-D24106BB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5200" y="4003763"/>
            <a:ext cx="3866025" cy="254171"/>
          </a:xfrm>
        </p:spPr>
        <p:txBody>
          <a:bodyPr/>
          <a:lstStyle>
            <a:lvl1pPr>
              <a:defRPr sz="1500" b="1">
                <a:solidFill>
                  <a:srgbClr val="DAD5C3"/>
                </a:solidFill>
              </a:defRPr>
            </a:lvl1pPr>
          </a:lstStyle>
          <a:p>
            <a:fld id="{CAC5BA8B-6DB1-4914-8EFF-16C441E223BD}" type="datetime1">
              <a:rPr lang="en-GB" smtClean="0"/>
              <a:pPr/>
              <a:t>15/05/2026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32504-606F-A5C7-17B4-11ED79BA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003" y="7056444"/>
            <a:ext cx="784617" cy="254171"/>
          </a:xfrm>
        </p:spPr>
        <p:txBody>
          <a:bodyPr/>
          <a:lstStyle>
            <a:lvl1pPr>
              <a:defRPr>
                <a:solidFill>
                  <a:srgbClr val="E9E3E3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2678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231033C-7F77-682F-3A0E-12E492F381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3803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7739" y="1033670"/>
            <a:ext cx="5347782" cy="55217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name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7739" y="2379496"/>
            <a:ext cx="5347782" cy="3784216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2F2-264F-4B20-BB23-0CAFC4D4233C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37CF9C8-341F-57CF-CB07-D7CA569A28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537739" y="1606608"/>
            <a:ext cx="5347782" cy="46438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500" b="0">
                <a:solidFill>
                  <a:srgbClr val="16403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272135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>
      <p:bgPr>
        <a:solidFill>
          <a:srgbClr val="DAD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2008C6B-E5C3-4CA1-86E9-B4113E7A21EB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8315590D-92AD-5252-7AAD-E1DCDFD46A90}"/>
              </a:ext>
            </a:extLst>
          </p:cNvPr>
          <p:cNvSpPr/>
          <p:nvPr/>
        </p:nvSpPr>
        <p:spPr bwMode="gray">
          <a:xfrm>
            <a:off x="4557097" y="1541174"/>
            <a:ext cx="108000" cy="3780000"/>
          </a:xfrm>
          <a:custGeom>
            <a:avLst/>
            <a:gdLst>
              <a:gd name="connsiteX0" fmla="*/ 0 w 97060"/>
              <a:gd name="connsiteY0" fmla="*/ 0 h 3350932"/>
              <a:gd name="connsiteX1" fmla="*/ 97060 w 97060"/>
              <a:gd name="connsiteY1" fmla="*/ 0 h 3350932"/>
              <a:gd name="connsiteX2" fmla="*/ 97060 w 97060"/>
              <a:gd name="connsiteY2" fmla="*/ 3350932 h 3350932"/>
              <a:gd name="connsiteX3" fmla="*/ 0 w 97060"/>
              <a:gd name="connsiteY3" fmla="*/ 3350932 h 3350932"/>
              <a:gd name="connsiteX4" fmla="*/ 0 w 97060"/>
              <a:gd name="connsiteY4" fmla="*/ 0 h 335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60" h="3350932">
                <a:moveTo>
                  <a:pt x="0" y="0"/>
                </a:moveTo>
                <a:lnTo>
                  <a:pt x="97060" y="0"/>
                </a:lnTo>
                <a:lnTo>
                  <a:pt x="97060" y="3350932"/>
                </a:lnTo>
                <a:lnTo>
                  <a:pt x="0" y="3350932"/>
                </a:lnTo>
                <a:lnTo>
                  <a:pt x="0" y="0"/>
                </a:lnTo>
                <a:close/>
              </a:path>
            </a:pathLst>
          </a:custGeom>
          <a:solidFill>
            <a:srgbClr val="154037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24" name="Free-form: Shape 23">
            <a:extLst>
              <a:ext uri="{FF2B5EF4-FFF2-40B4-BE49-F238E27FC236}">
                <a16:creationId xmlns:a16="http://schemas.microsoft.com/office/drawing/2014/main" id="{F2742384-6E46-4F20-F36F-38239F9E2248}"/>
              </a:ext>
            </a:extLst>
          </p:cNvPr>
          <p:cNvSpPr/>
          <p:nvPr/>
        </p:nvSpPr>
        <p:spPr bwMode="gray">
          <a:xfrm>
            <a:off x="1371555" y="2053785"/>
            <a:ext cx="2529002" cy="2820082"/>
          </a:xfrm>
          <a:custGeom>
            <a:avLst/>
            <a:gdLst>
              <a:gd name="connsiteX0" fmla="*/ 1034420 w 2215405"/>
              <a:gd name="connsiteY0" fmla="*/ 2335345 h 2470391"/>
              <a:gd name="connsiteX1" fmla="*/ 874705 w 2215405"/>
              <a:gd name="connsiteY1" fmla="*/ 2328525 h 2470391"/>
              <a:gd name="connsiteX2" fmla="*/ 874705 w 2215405"/>
              <a:gd name="connsiteY2" fmla="*/ 1262138 h 2470391"/>
              <a:gd name="connsiteX3" fmla="*/ 1011047 w 2215405"/>
              <a:gd name="connsiteY3" fmla="*/ 1262138 h 2470391"/>
              <a:gd name="connsiteX4" fmla="*/ 1483380 w 2215405"/>
              <a:gd name="connsiteY4" fmla="*/ 1798746 h 2470391"/>
              <a:gd name="connsiteX5" fmla="*/ 1034256 w 2215405"/>
              <a:gd name="connsiteY5" fmla="*/ 2335345 h 2470391"/>
              <a:gd name="connsiteX6" fmla="*/ 1034420 w 2215405"/>
              <a:gd name="connsiteY6" fmla="*/ 2335345 h 2470391"/>
              <a:gd name="connsiteX7" fmla="*/ 874869 w 2215405"/>
              <a:gd name="connsiteY7" fmla="*/ 1110215 h 2470391"/>
              <a:gd name="connsiteX8" fmla="*/ 874869 w 2215405"/>
              <a:gd name="connsiteY8" fmla="*/ 151765 h 2470391"/>
              <a:gd name="connsiteX9" fmla="*/ 1027931 w 2215405"/>
              <a:gd name="connsiteY9" fmla="*/ 144945 h 2470391"/>
              <a:gd name="connsiteX10" fmla="*/ 1433711 w 2215405"/>
              <a:gd name="connsiteY10" fmla="*/ 620845 h 2470391"/>
              <a:gd name="connsiteX11" fmla="*/ 1007967 w 2215405"/>
              <a:gd name="connsiteY11" fmla="*/ 1110215 h 2470391"/>
              <a:gd name="connsiteX12" fmla="*/ 874869 w 2215405"/>
              <a:gd name="connsiteY12" fmla="*/ 1110215 h 2470391"/>
              <a:gd name="connsiteX13" fmla="*/ 2215406 w 2215405"/>
              <a:gd name="connsiteY13" fmla="*/ 1829092 h 2470391"/>
              <a:gd name="connsiteX14" fmla="*/ 1566807 w 2215405"/>
              <a:gd name="connsiteY14" fmla="*/ 1184555 h 2470391"/>
              <a:gd name="connsiteX15" fmla="*/ 2112339 w 2215405"/>
              <a:gd name="connsiteY15" fmla="*/ 563550 h 2470391"/>
              <a:gd name="connsiteX16" fmla="*/ 1250785 w 2215405"/>
              <a:gd name="connsiteY16" fmla="*/ 0 h 2470391"/>
              <a:gd name="connsiteX17" fmla="*/ 0 w 2215405"/>
              <a:gd name="connsiteY17" fmla="*/ 0 h 2470391"/>
              <a:gd name="connsiteX18" fmla="*/ 0 w 2215405"/>
              <a:gd name="connsiteY18" fmla="*/ 6820 h 2470391"/>
              <a:gd name="connsiteX19" fmla="*/ 162962 w 2215405"/>
              <a:gd name="connsiteY19" fmla="*/ 843700 h 2470391"/>
              <a:gd name="connsiteX20" fmla="*/ 162962 w 2215405"/>
              <a:gd name="connsiteY20" fmla="*/ 1626693 h 2470391"/>
              <a:gd name="connsiteX21" fmla="*/ 0 w 2215405"/>
              <a:gd name="connsiteY21" fmla="*/ 2463572 h 2470391"/>
              <a:gd name="connsiteX22" fmla="*/ 0 w 2215405"/>
              <a:gd name="connsiteY22" fmla="*/ 2470392 h 2470391"/>
              <a:gd name="connsiteX23" fmla="*/ 1307269 w 2215405"/>
              <a:gd name="connsiteY23" fmla="*/ 2470392 h 2470391"/>
              <a:gd name="connsiteX24" fmla="*/ 2215406 w 2215405"/>
              <a:gd name="connsiteY24" fmla="*/ 1829099 h 2470391"/>
              <a:gd name="connsiteX25" fmla="*/ 2215406 w 2215405"/>
              <a:gd name="connsiteY25" fmla="*/ 1829092 h 247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15405" h="2470391">
                <a:moveTo>
                  <a:pt x="1034420" y="2335345"/>
                </a:moveTo>
                <a:cubicBezTo>
                  <a:pt x="984592" y="2335345"/>
                  <a:pt x="927944" y="2335345"/>
                  <a:pt x="874705" y="2328525"/>
                </a:cubicBezTo>
                <a:lnTo>
                  <a:pt x="874705" y="1262138"/>
                </a:lnTo>
                <a:lnTo>
                  <a:pt x="1011047" y="1262138"/>
                </a:lnTo>
                <a:cubicBezTo>
                  <a:pt x="1386961" y="1262138"/>
                  <a:pt x="1483380" y="1505121"/>
                  <a:pt x="1483380" y="1798746"/>
                </a:cubicBezTo>
                <a:cubicBezTo>
                  <a:pt x="1483380" y="2092363"/>
                  <a:pt x="1356938" y="2335345"/>
                  <a:pt x="1034256" y="2335345"/>
                </a:cubicBezTo>
                <a:lnTo>
                  <a:pt x="1034420" y="2335345"/>
                </a:lnTo>
                <a:close/>
                <a:moveTo>
                  <a:pt x="874869" y="1110215"/>
                </a:moveTo>
                <a:lnTo>
                  <a:pt x="874869" y="151765"/>
                </a:lnTo>
                <a:cubicBezTo>
                  <a:pt x="931353" y="148354"/>
                  <a:pt x="981347" y="144945"/>
                  <a:pt x="1027931" y="144945"/>
                </a:cubicBezTo>
                <a:cubicBezTo>
                  <a:pt x="1363917" y="144945"/>
                  <a:pt x="1433711" y="387927"/>
                  <a:pt x="1433711" y="620845"/>
                </a:cubicBezTo>
                <a:cubicBezTo>
                  <a:pt x="1433711" y="853763"/>
                  <a:pt x="1323990" y="1110215"/>
                  <a:pt x="1007967" y="1110215"/>
                </a:cubicBezTo>
                <a:lnTo>
                  <a:pt x="874869" y="1110215"/>
                </a:lnTo>
                <a:close/>
                <a:moveTo>
                  <a:pt x="2215406" y="1829092"/>
                </a:moveTo>
                <a:cubicBezTo>
                  <a:pt x="2215406" y="1505121"/>
                  <a:pt x="2019171" y="1275613"/>
                  <a:pt x="1566807" y="1184555"/>
                </a:cubicBezTo>
                <a:cubicBezTo>
                  <a:pt x="2002616" y="1079861"/>
                  <a:pt x="2112339" y="806533"/>
                  <a:pt x="2112339" y="563550"/>
                </a:cubicBezTo>
                <a:cubicBezTo>
                  <a:pt x="2112339" y="222694"/>
                  <a:pt x="1876175" y="0"/>
                  <a:pt x="1250785" y="0"/>
                </a:cubicBezTo>
                <a:lnTo>
                  <a:pt x="0" y="0"/>
                </a:lnTo>
                <a:lnTo>
                  <a:pt x="0" y="6820"/>
                </a:lnTo>
                <a:cubicBezTo>
                  <a:pt x="109723" y="290380"/>
                  <a:pt x="162962" y="448958"/>
                  <a:pt x="162962" y="843700"/>
                </a:cubicBezTo>
                <a:lnTo>
                  <a:pt x="162962" y="1626693"/>
                </a:lnTo>
                <a:cubicBezTo>
                  <a:pt x="162962" y="2021598"/>
                  <a:pt x="109723" y="2180176"/>
                  <a:pt x="0" y="2463572"/>
                </a:cubicBezTo>
                <a:lnTo>
                  <a:pt x="0" y="2470392"/>
                </a:lnTo>
                <a:lnTo>
                  <a:pt x="1307269" y="2470392"/>
                </a:lnTo>
                <a:cubicBezTo>
                  <a:pt x="1945968" y="2470392"/>
                  <a:pt x="2215406" y="2227409"/>
                  <a:pt x="2215406" y="1829099"/>
                </a:cubicBezTo>
                <a:lnTo>
                  <a:pt x="2215406" y="1829092"/>
                </a:lnTo>
                <a:close/>
              </a:path>
            </a:pathLst>
          </a:custGeom>
          <a:solidFill>
            <a:srgbClr val="154037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77DFB70-F233-282C-9600-7296191285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00870" y="1537252"/>
            <a:ext cx="6584651" cy="3803374"/>
          </a:xfrm>
        </p:spPr>
        <p:txBody>
          <a:bodyPr anchor="ctr" anchorCtr="0"/>
          <a:lstStyle>
            <a:lvl1pPr marL="446088" indent="-446088">
              <a:lnSpc>
                <a:spcPct val="110000"/>
              </a:lnSpc>
              <a:spcBef>
                <a:spcPts val="1300"/>
              </a:spcBef>
              <a:defRPr sz="2500">
                <a:solidFill>
                  <a:srgbClr val="164037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184722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B035-53E9-4028-BB75-2216FD9C23A8}" type="datetime1">
              <a:rPr lang="en-GB" smtClean="0"/>
              <a:t>15/05/2026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6E2F-8DE3-4CD8-BC63-0BB228C0F094}" type="datetime1">
              <a:rPr lang="en-GB" smtClean="0"/>
              <a:t>15/05/2026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164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25FE9FE-0607-0605-C91E-447F988D7721}"/>
              </a:ext>
            </a:extLst>
          </p:cNvPr>
          <p:cNvGrpSpPr/>
          <p:nvPr userDrawn="1"/>
        </p:nvGrpSpPr>
        <p:grpSpPr bwMode="gray">
          <a:xfrm>
            <a:off x="4312717" y="1980237"/>
            <a:ext cx="3860487" cy="2103617"/>
            <a:chOff x="5126821" y="5358383"/>
            <a:chExt cx="1729343" cy="942336"/>
          </a:xfrm>
          <a:solidFill>
            <a:srgbClr val="DAD5C3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680D33EE-3B2B-31D8-06AD-DB4A330D8D0F}"/>
                </a:ext>
              </a:extLst>
            </p:cNvPr>
            <p:cNvSpPr/>
            <p:nvPr/>
          </p:nvSpPr>
          <p:spPr bwMode="gray">
            <a:xfrm>
              <a:off x="5913326" y="5358383"/>
              <a:ext cx="27295" cy="942336"/>
            </a:xfrm>
            <a:custGeom>
              <a:avLst/>
              <a:gdLst>
                <a:gd name="connsiteX0" fmla="*/ 0 w 27295"/>
                <a:gd name="connsiteY0" fmla="*/ 0 h 942336"/>
                <a:gd name="connsiteX1" fmla="*/ 27296 w 27295"/>
                <a:gd name="connsiteY1" fmla="*/ 0 h 942336"/>
                <a:gd name="connsiteX2" fmla="*/ 27296 w 27295"/>
                <a:gd name="connsiteY2" fmla="*/ 942337 h 942336"/>
                <a:gd name="connsiteX3" fmla="*/ 0 w 27295"/>
                <a:gd name="connsiteY3" fmla="*/ 942337 h 9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95" h="942336">
                  <a:moveTo>
                    <a:pt x="0" y="0"/>
                  </a:moveTo>
                  <a:lnTo>
                    <a:pt x="27296" y="0"/>
                  </a:lnTo>
                  <a:lnTo>
                    <a:pt x="27296" y="942337"/>
                  </a:lnTo>
                  <a:lnTo>
                    <a:pt x="0" y="942337"/>
                  </a:lnTo>
                  <a:close/>
                </a:path>
              </a:pathLst>
            </a:custGeom>
            <a:grpFill/>
            <a:ln w="4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C62E30B6-66FC-5EBC-C366-4FE9E1CDAEEE}"/>
                </a:ext>
              </a:extLst>
            </p:cNvPr>
            <p:cNvSpPr/>
            <p:nvPr/>
          </p:nvSpPr>
          <p:spPr bwMode="gray">
            <a:xfrm>
              <a:off x="5126821" y="5487831"/>
              <a:ext cx="623005" cy="694713"/>
            </a:xfrm>
            <a:custGeom>
              <a:avLst/>
              <a:gdLst>
                <a:gd name="connsiteX0" fmla="*/ 290894 w 623005"/>
                <a:gd name="connsiteY0" fmla="*/ 656737 h 694713"/>
                <a:gd name="connsiteX1" fmla="*/ 245980 w 623005"/>
                <a:gd name="connsiteY1" fmla="*/ 654820 h 694713"/>
                <a:gd name="connsiteX2" fmla="*/ 245980 w 623005"/>
                <a:gd name="connsiteY2" fmla="*/ 354934 h 694713"/>
                <a:gd name="connsiteX3" fmla="*/ 284321 w 623005"/>
                <a:gd name="connsiteY3" fmla="*/ 354934 h 694713"/>
                <a:gd name="connsiteX4" fmla="*/ 417148 w 623005"/>
                <a:gd name="connsiteY4" fmla="*/ 505836 h 694713"/>
                <a:gd name="connsiteX5" fmla="*/ 290849 w 623005"/>
                <a:gd name="connsiteY5" fmla="*/ 656737 h 694713"/>
                <a:gd name="connsiteX6" fmla="*/ 246025 w 623005"/>
                <a:gd name="connsiteY6" fmla="*/ 312210 h 694713"/>
                <a:gd name="connsiteX7" fmla="*/ 246025 w 623005"/>
                <a:gd name="connsiteY7" fmla="*/ 42678 h 694713"/>
                <a:gd name="connsiteX8" fmla="*/ 289068 w 623005"/>
                <a:gd name="connsiteY8" fmla="*/ 40761 h 694713"/>
                <a:gd name="connsiteX9" fmla="*/ 403180 w 623005"/>
                <a:gd name="connsiteY9" fmla="*/ 174591 h 694713"/>
                <a:gd name="connsiteX10" fmla="*/ 283454 w 623005"/>
                <a:gd name="connsiteY10" fmla="*/ 312210 h 694713"/>
                <a:gd name="connsiteX11" fmla="*/ 246025 w 623005"/>
                <a:gd name="connsiteY11" fmla="*/ 312210 h 694713"/>
                <a:gd name="connsiteX12" fmla="*/ 623006 w 623005"/>
                <a:gd name="connsiteY12" fmla="*/ 514371 h 694713"/>
                <a:gd name="connsiteX13" fmla="*/ 440609 w 623005"/>
                <a:gd name="connsiteY13" fmla="*/ 333116 h 694713"/>
                <a:gd name="connsiteX14" fmla="*/ 594021 w 623005"/>
                <a:gd name="connsiteY14" fmla="*/ 158479 h 694713"/>
                <a:gd name="connsiteX15" fmla="*/ 351739 w 623005"/>
                <a:gd name="connsiteY15" fmla="*/ 0 h 694713"/>
                <a:gd name="connsiteX16" fmla="*/ 0 w 623005"/>
                <a:gd name="connsiteY16" fmla="*/ 0 h 694713"/>
                <a:gd name="connsiteX17" fmla="*/ 0 w 623005"/>
                <a:gd name="connsiteY17" fmla="*/ 1917 h 694713"/>
                <a:gd name="connsiteX18" fmla="*/ 45827 w 623005"/>
                <a:gd name="connsiteY18" fmla="*/ 237262 h 694713"/>
                <a:gd name="connsiteX19" fmla="*/ 45827 w 623005"/>
                <a:gd name="connsiteY19" fmla="*/ 457452 h 694713"/>
                <a:gd name="connsiteX20" fmla="*/ 0 w 623005"/>
                <a:gd name="connsiteY20" fmla="*/ 692797 h 694713"/>
                <a:gd name="connsiteX21" fmla="*/ 0 w 623005"/>
                <a:gd name="connsiteY21" fmla="*/ 694714 h 694713"/>
                <a:gd name="connsiteX22" fmla="*/ 367623 w 623005"/>
                <a:gd name="connsiteY22" fmla="*/ 694714 h 694713"/>
                <a:gd name="connsiteX23" fmla="*/ 623006 w 623005"/>
                <a:gd name="connsiteY23" fmla="*/ 514371 h 6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3005" h="694713">
                  <a:moveTo>
                    <a:pt x="290894" y="656737"/>
                  </a:moveTo>
                  <a:cubicBezTo>
                    <a:pt x="276881" y="656737"/>
                    <a:pt x="260951" y="656737"/>
                    <a:pt x="245980" y="654820"/>
                  </a:cubicBezTo>
                  <a:lnTo>
                    <a:pt x="245980" y="354934"/>
                  </a:lnTo>
                  <a:lnTo>
                    <a:pt x="284321" y="354934"/>
                  </a:lnTo>
                  <a:cubicBezTo>
                    <a:pt x="390035" y="354934"/>
                    <a:pt x="417148" y="423264"/>
                    <a:pt x="417148" y="505836"/>
                  </a:cubicBezTo>
                  <a:cubicBezTo>
                    <a:pt x="417148" y="588407"/>
                    <a:pt x="381590" y="656737"/>
                    <a:pt x="290849" y="656737"/>
                  </a:cubicBezTo>
                  <a:moveTo>
                    <a:pt x="246025" y="312210"/>
                  </a:moveTo>
                  <a:lnTo>
                    <a:pt x="246025" y="42678"/>
                  </a:lnTo>
                  <a:cubicBezTo>
                    <a:pt x="261910" y="41719"/>
                    <a:pt x="275968" y="40761"/>
                    <a:pt x="289068" y="40761"/>
                  </a:cubicBezTo>
                  <a:cubicBezTo>
                    <a:pt x="383553" y="40761"/>
                    <a:pt x="403180" y="109091"/>
                    <a:pt x="403180" y="174591"/>
                  </a:cubicBezTo>
                  <a:cubicBezTo>
                    <a:pt x="403180" y="240092"/>
                    <a:pt x="372325" y="312210"/>
                    <a:pt x="283454" y="312210"/>
                  </a:cubicBezTo>
                  <a:lnTo>
                    <a:pt x="246025" y="312210"/>
                  </a:lnTo>
                  <a:close/>
                  <a:moveTo>
                    <a:pt x="623006" y="514371"/>
                  </a:moveTo>
                  <a:cubicBezTo>
                    <a:pt x="623006" y="423264"/>
                    <a:pt x="567821" y="358722"/>
                    <a:pt x="440609" y="333116"/>
                  </a:cubicBezTo>
                  <a:cubicBezTo>
                    <a:pt x="563165" y="303675"/>
                    <a:pt x="594021" y="226809"/>
                    <a:pt x="594021" y="158479"/>
                  </a:cubicBezTo>
                  <a:cubicBezTo>
                    <a:pt x="594021" y="62625"/>
                    <a:pt x="527608" y="0"/>
                    <a:pt x="351739" y="0"/>
                  </a:cubicBezTo>
                  <a:lnTo>
                    <a:pt x="0" y="0"/>
                  </a:lnTo>
                  <a:lnTo>
                    <a:pt x="0" y="1917"/>
                  </a:lnTo>
                  <a:cubicBezTo>
                    <a:pt x="30856" y="81659"/>
                    <a:pt x="45827" y="126253"/>
                    <a:pt x="45827" y="237262"/>
                  </a:cubicBezTo>
                  <a:lnTo>
                    <a:pt x="45827" y="457452"/>
                  </a:lnTo>
                  <a:cubicBezTo>
                    <a:pt x="45827" y="568506"/>
                    <a:pt x="30856" y="613101"/>
                    <a:pt x="0" y="692797"/>
                  </a:cubicBezTo>
                  <a:lnTo>
                    <a:pt x="0" y="694714"/>
                  </a:lnTo>
                  <a:lnTo>
                    <a:pt x="367623" y="694714"/>
                  </a:lnTo>
                  <a:cubicBezTo>
                    <a:pt x="547235" y="694714"/>
                    <a:pt x="623006" y="626383"/>
                    <a:pt x="623006" y="514371"/>
                  </a:cubicBezTo>
                </a:path>
              </a:pathLst>
            </a:custGeom>
            <a:grpFill/>
            <a:ln w="4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id="{A40A118E-C780-CBCF-A697-33FA506BB32D}"/>
                </a:ext>
              </a:extLst>
            </p:cNvPr>
            <p:cNvGrpSpPr/>
            <p:nvPr/>
          </p:nvGrpSpPr>
          <p:grpSpPr bwMode="gray">
            <a:xfrm>
              <a:off x="6024060" y="5428082"/>
              <a:ext cx="832104" cy="776519"/>
              <a:chOff x="6024060" y="5428082"/>
              <a:chExt cx="832104" cy="776519"/>
            </a:xfrm>
            <a:grpFill/>
          </p:grpSpPr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1867B7F7-1F93-5151-CE09-ED05DE3735CA}"/>
                  </a:ext>
                </a:extLst>
              </p:cNvPr>
              <p:cNvSpPr/>
              <p:nvPr/>
            </p:nvSpPr>
            <p:spPr bwMode="gray">
              <a:xfrm>
                <a:off x="6316735" y="5555431"/>
                <a:ext cx="215260" cy="174545"/>
              </a:xfrm>
              <a:custGeom>
                <a:avLst/>
                <a:gdLst>
                  <a:gd name="connsiteX0" fmla="*/ 137847 w 215260"/>
                  <a:gd name="connsiteY0" fmla="*/ 174546 h 174545"/>
                  <a:gd name="connsiteX1" fmla="*/ 215261 w 215260"/>
                  <a:gd name="connsiteY1" fmla="*/ 117261 h 174545"/>
                  <a:gd name="connsiteX2" fmla="*/ 0 w 215260"/>
                  <a:gd name="connsiteY2" fmla="*/ 0 h 174545"/>
                  <a:gd name="connsiteX3" fmla="*/ 137847 w 215260"/>
                  <a:gd name="connsiteY3" fmla="*/ 174546 h 17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260" h="174545">
                    <a:moveTo>
                      <a:pt x="137847" y="174546"/>
                    </a:moveTo>
                    <a:cubicBezTo>
                      <a:pt x="198783" y="174546"/>
                      <a:pt x="215261" y="117261"/>
                      <a:pt x="215261" y="117261"/>
                    </a:cubicBezTo>
                    <a:cubicBezTo>
                      <a:pt x="118996" y="170940"/>
                      <a:pt x="101879" y="10727"/>
                      <a:pt x="0" y="0"/>
                    </a:cubicBezTo>
                    <a:cubicBezTo>
                      <a:pt x="70065" y="37018"/>
                      <a:pt x="67143" y="174546"/>
                      <a:pt x="137847" y="174546"/>
                    </a:cubicBezTo>
                    <a:close/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9D087C56-8C3D-342B-769F-27BC1644112D}"/>
                  </a:ext>
                </a:extLst>
              </p:cNvPr>
              <p:cNvSpPr/>
              <p:nvPr/>
            </p:nvSpPr>
            <p:spPr bwMode="gray">
              <a:xfrm>
                <a:off x="6183954" y="5496367"/>
                <a:ext cx="301438" cy="346006"/>
              </a:xfrm>
              <a:custGeom>
                <a:avLst/>
                <a:gdLst>
                  <a:gd name="connsiteX0" fmla="*/ 301438 w 301438"/>
                  <a:gd name="connsiteY0" fmla="*/ 260997 h 346006"/>
                  <a:gd name="connsiteX1" fmla="*/ 201978 w 301438"/>
                  <a:gd name="connsiteY1" fmla="*/ 248673 h 346006"/>
                  <a:gd name="connsiteX2" fmla="*/ 153686 w 301438"/>
                  <a:gd name="connsiteY2" fmla="*/ 148209 h 346006"/>
                  <a:gd name="connsiteX3" fmla="*/ 20084 w 301438"/>
                  <a:gd name="connsiteY3" fmla="*/ 4656 h 346006"/>
                  <a:gd name="connsiteX4" fmla="*/ 0 w 301438"/>
                  <a:gd name="connsiteY4" fmla="*/ 0 h 346006"/>
                  <a:gd name="connsiteX5" fmla="*/ 176782 w 301438"/>
                  <a:gd name="connsiteY5" fmla="*/ 339552 h 346006"/>
                  <a:gd name="connsiteX6" fmla="*/ 301438 w 301438"/>
                  <a:gd name="connsiteY6" fmla="*/ 260997 h 34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438" h="346006">
                    <a:moveTo>
                      <a:pt x="301438" y="260997"/>
                    </a:moveTo>
                    <a:cubicBezTo>
                      <a:pt x="264648" y="284002"/>
                      <a:pt x="229137" y="285143"/>
                      <a:pt x="201978" y="248673"/>
                    </a:cubicBezTo>
                    <a:cubicBezTo>
                      <a:pt x="179293" y="219551"/>
                      <a:pt x="167882" y="182534"/>
                      <a:pt x="153686" y="148209"/>
                    </a:cubicBezTo>
                    <a:cubicBezTo>
                      <a:pt x="127440" y="84808"/>
                      <a:pt x="77231" y="21773"/>
                      <a:pt x="20084" y="4656"/>
                    </a:cubicBezTo>
                    <a:lnTo>
                      <a:pt x="0" y="0"/>
                    </a:lnTo>
                    <a:cubicBezTo>
                      <a:pt x="128627" y="80928"/>
                      <a:pt x="78144" y="287106"/>
                      <a:pt x="176782" y="339552"/>
                    </a:cubicBezTo>
                    <a:cubicBezTo>
                      <a:pt x="242511" y="373740"/>
                      <a:pt x="301438" y="260997"/>
                      <a:pt x="301438" y="260997"/>
                    </a:cubicBezTo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40ED15DC-3A5F-65AF-6B50-1E66E90872DF}"/>
                  </a:ext>
                </a:extLst>
              </p:cNvPr>
              <p:cNvSpPr/>
              <p:nvPr/>
            </p:nvSpPr>
            <p:spPr bwMode="gray">
              <a:xfrm>
                <a:off x="6024060" y="5428082"/>
                <a:ext cx="394416" cy="561293"/>
              </a:xfrm>
              <a:custGeom>
                <a:avLst/>
                <a:gdLst>
                  <a:gd name="connsiteX0" fmla="*/ 0 w 394416"/>
                  <a:gd name="connsiteY0" fmla="*/ 46 h 561293"/>
                  <a:gd name="connsiteX1" fmla="*/ 213800 w 394416"/>
                  <a:gd name="connsiteY1" fmla="*/ 254013 h 561293"/>
                  <a:gd name="connsiteX2" fmla="*/ 394417 w 394416"/>
                  <a:gd name="connsiteY2" fmla="*/ 436866 h 561293"/>
                  <a:gd name="connsiteX3" fmla="*/ 251320 w 394416"/>
                  <a:gd name="connsiteY3" fmla="*/ 561294 h 561293"/>
                  <a:gd name="connsiteX4" fmla="*/ 0 w 394416"/>
                  <a:gd name="connsiteY4" fmla="*/ 0 h 56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416" h="561293">
                    <a:moveTo>
                      <a:pt x="0" y="46"/>
                    </a:moveTo>
                    <a:cubicBezTo>
                      <a:pt x="0" y="46"/>
                      <a:pt x="166056" y="30719"/>
                      <a:pt x="213800" y="254013"/>
                    </a:cubicBezTo>
                    <a:cubicBezTo>
                      <a:pt x="277338" y="551343"/>
                      <a:pt x="394417" y="436866"/>
                      <a:pt x="394417" y="436866"/>
                    </a:cubicBezTo>
                    <a:cubicBezTo>
                      <a:pt x="329692" y="537102"/>
                      <a:pt x="304359" y="561294"/>
                      <a:pt x="251320" y="561294"/>
                    </a:cubicBezTo>
                    <a:cubicBezTo>
                      <a:pt x="112377" y="561294"/>
                      <a:pt x="197231" y="146018"/>
                      <a:pt x="0" y="0"/>
                    </a:cubicBezTo>
                    <a:close/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09F5994B-BD33-6F8C-CDF9-3565241D5B7F}"/>
                  </a:ext>
                </a:extLst>
              </p:cNvPr>
              <p:cNvSpPr/>
              <p:nvPr/>
            </p:nvSpPr>
            <p:spPr bwMode="gray">
              <a:xfrm>
                <a:off x="6159625" y="5560467"/>
                <a:ext cx="696539" cy="644135"/>
              </a:xfrm>
              <a:custGeom>
                <a:avLst/>
                <a:gdLst>
                  <a:gd name="connsiteX0" fmla="*/ 488901 w 696539"/>
                  <a:gd name="connsiteY0" fmla="*/ 76349 h 644135"/>
                  <a:gd name="connsiteX1" fmla="*/ 287334 w 696539"/>
                  <a:gd name="connsiteY1" fmla="*/ 499567 h 644135"/>
                  <a:gd name="connsiteX2" fmla="*/ 0 w 696539"/>
                  <a:gd name="connsiteY2" fmla="*/ 636730 h 644135"/>
                  <a:gd name="connsiteX3" fmla="*/ 421575 w 696539"/>
                  <a:gd name="connsiteY3" fmla="*/ 95976 h 644135"/>
                  <a:gd name="connsiteX4" fmla="*/ 696539 w 696539"/>
                  <a:gd name="connsiteY4" fmla="*/ 106338 h 644135"/>
                  <a:gd name="connsiteX5" fmla="*/ 488901 w 696539"/>
                  <a:gd name="connsiteY5" fmla="*/ 76349 h 64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6539" h="644135">
                    <a:moveTo>
                      <a:pt x="488901" y="76349"/>
                    </a:moveTo>
                    <a:cubicBezTo>
                      <a:pt x="424086" y="148331"/>
                      <a:pt x="386474" y="320549"/>
                      <a:pt x="287334" y="499567"/>
                    </a:cubicBezTo>
                    <a:cubicBezTo>
                      <a:pt x="180662" y="692189"/>
                      <a:pt x="0" y="636730"/>
                      <a:pt x="0" y="636730"/>
                    </a:cubicBezTo>
                    <a:cubicBezTo>
                      <a:pt x="0" y="636730"/>
                      <a:pt x="123971" y="620161"/>
                      <a:pt x="421575" y="95976"/>
                    </a:cubicBezTo>
                    <a:cubicBezTo>
                      <a:pt x="552713" y="-125857"/>
                      <a:pt x="696539" y="106338"/>
                      <a:pt x="696539" y="106338"/>
                    </a:cubicBezTo>
                    <a:cubicBezTo>
                      <a:pt x="696539" y="106338"/>
                      <a:pt x="568369" y="-15534"/>
                      <a:pt x="488901" y="76349"/>
                    </a:cubicBezTo>
                    <a:close/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2AB473-A3C8-EFD1-CDC1-BE33F36966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5382" y="5711686"/>
            <a:ext cx="5746337" cy="22707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00" b="1">
                <a:solidFill>
                  <a:srgbClr val="DAD5C3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Lastname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7074746-DE4D-3D9B-8EED-644699FCB4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5382" y="5945289"/>
            <a:ext cx="5746337" cy="22707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00" b="0">
                <a:solidFill>
                  <a:srgbClr val="DAD5C3"/>
                </a:solidFill>
              </a:defRPr>
            </a:lvl1pPr>
          </a:lstStyle>
          <a:p>
            <a:pPr lvl="0"/>
            <a:r>
              <a:rPr lang="en-GB" dirty="0"/>
              <a:t>Add contact information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0C436-DDA0-07A8-9EC2-4C4DC0C652D1}"/>
              </a:ext>
            </a:extLst>
          </p:cNvPr>
          <p:cNvSpPr txBox="1"/>
          <p:nvPr userDrawn="1"/>
        </p:nvSpPr>
        <p:spPr>
          <a:xfrm>
            <a:off x="3922643" y="4713317"/>
            <a:ext cx="43385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>
                <a:solidFill>
                  <a:srgbClr val="DAD5C3"/>
                </a:solidFill>
                <a:latin typeface="+mj-lt"/>
              </a:rPr>
              <a:t>Berggren </a:t>
            </a:r>
            <a:br>
              <a:rPr lang="en-GB" sz="2400" b="1" dirty="0">
                <a:solidFill>
                  <a:srgbClr val="DAD5C3"/>
                </a:solidFill>
                <a:latin typeface="+mj-lt"/>
              </a:rPr>
            </a:br>
            <a:r>
              <a:rPr lang="en-GB" sz="2400" b="1" dirty="0">
                <a:solidFill>
                  <a:srgbClr val="DAD5C3"/>
                </a:solidFill>
                <a:latin typeface="+mj-lt"/>
              </a:rPr>
              <a:t>Full-service IP law firm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70E9-6D3B-4C52-0313-A48F3E2E26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164037"/>
                </a:solidFill>
              </a:defRPr>
            </a:lvl1pPr>
          </a:lstStyle>
          <a:p>
            <a:fld id="{254BDA83-3115-4AA1-BF70-9C00D6C39658}" type="datetime1">
              <a:rPr lang="en-GB" smtClean="0"/>
              <a:pPr/>
              <a:t>15/05/2026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271DC-64B7-73C4-EA2F-1B6FCCED51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164037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57442-472E-CFE4-A66F-91AB4E4ABB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164037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solidFill>
          <a:srgbClr val="192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200" y="1101600"/>
            <a:ext cx="8450471" cy="1683026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500">
                <a:solidFill>
                  <a:srgbClr val="DAD5C3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5200" y="2869165"/>
            <a:ext cx="8450471" cy="1026973"/>
          </a:xfrm>
        </p:spPr>
        <p:txBody>
          <a:bodyPr/>
          <a:lstStyle>
            <a:lvl1pPr marL="0" indent="0" algn="l">
              <a:buNone/>
              <a:defRPr sz="2500">
                <a:solidFill>
                  <a:srgbClr val="DAD5C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10" name="Graphic 5">
            <a:extLst>
              <a:ext uri="{FF2B5EF4-FFF2-40B4-BE49-F238E27FC236}">
                <a16:creationId xmlns:a16="http://schemas.microsoft.com/office/drawing/2014/main" id="{2EE53BBB-1C93-C04D-6B58-13B64A968ABB}"/>
              </a:ext>
            </a:extLst>
          </p:cNvPr>
          <p:cNvGrpSpPr/>
          <p:nvPr/>
        </p:nvGrpSpPr>
        <p:grpSpPr bwMode="gray">
          <a:xfrm>
            <a:off x="1280236" y="5415772"/>
            <a:ext cx="2659722" cy="649305"/>
            <a:chOff x="4244305" y="5941443"/>
            <a:chExt cx="1462258" cy="356974"/>
          </a:xfrm>
          <a:solidFill>
            <a:srgbClr val="DAD5C3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99C5F20-57DB-E67A-8177-091C29AC1C4E}"/>
                </a:ext>
              </a:extLst>
            </p:cNvPr>
            <p:cNvSpPr/>
            <p:nvPr/>
          </p:nvSpPr>
          <p:spPr bwMode="gray">
            <a:xfrm>
              <a:off x="5493314" y="5992256"/>
              <a:ext cx="84726" cy="69022"/>
            </a:xfrm>
            <a:custGeom>
              <a:avLst/>
              <a:gdLst>
                <a:gd name="connsiteX0" fmla="*/ 23241 w 84726"/>
                <a:gd name="connsiteY0" fmla="*/ 30316 h 69022"/>
                <a:gd name="connsiteX1" fmla="*/ 36012 w 84726"/>
                <a:gd name="connsiteY1" fmla="*/ 58315 h 69022"/>
                <a:gd name="connsiteX2" fmla="*/ 64648 w 84726"/>
                <a:gd name="connsiteY2" fmla="*/ 67783 h 69022"/>
                <a:gd name="connsiteX3" fmla="*/ 84702 w 84726"/>
                <a:gd name="connsiteY3" fmla="*/ 46992 h 69022"/>
                <a:gd name="connsiteX4" fmla="*/ 82087 w 84726"/>
                <a:gd name="connsiteY4" fmla="*/ 48079 h 69022"/>
                <a:gd name="connsiteX5" fmla="*/ 40382 w 84726"/>
                <a:gd name="connsiteY5" fmla="*/ 28578 h 69022"/>
                <a:gd name="connsiteX6" fmla="*/ 15522 w 84726"/>
                <a:gd name="connsiteY6" fmla="*/ 6379 h 69022"/>
                <a:gd name="connsiteX7" fmla="*/ 71 w 84726"/>
                <a:gd name="connsiteY7" fmla="*/ 3 h 69022"/>
                <a:gd name="connsiteX8" fmla="*/ 6388 w 84726"/>
                <a:gd name="connsiteY8" fmla="*/ 5622 h 69022"/>
                <a:gd name="connsiteX9" fmla="*/ 23241 w 84726"/>
                <a:gd name="connsiteY9" fmla="*/ 30305 h 6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26" h="69022">
                  <a:moveTo>
                    <a:pt x="23241" y="30316"/>
                  </a:moveTo>
                  <a:cubicBezTo>
                    <a:pt x="27537" y="39038"/>
                    <a:pt x="29887" y="49188"/>
                    <a:pt x="36012" y="58315"/>
                  </a:cubicBezTo>
                  <a:cubicBezTo>
                    <a:pt x="42265" y="67954"/>
                    <a:pt x="53376" y="71014"/>
                    <a:pt x="64648" y="67783"/>
                  </a:cubicBezTo>
                  <a:cubicBezTo>
                    <a:pt x="75281" y="64745"/>
                    <a:pt x="84702" y="46992"/>
                    <a:pt x="84702" y="46992"/>
                  </a:cubicBezTo>
                  <a:cubicBezTo>
                    <a:pt x="84894" y="46842"/>
                    <a:pt x="83958" y="47248"/>
                    <a:pt x="82087" y="48079"/>
                  </a:cubicBezTo>
                  <a:cubicBezTo>
                    <a:pt x="60958" y="59712"/>
                    <a:pt x="50633" y="47663"/>
                    <a:pt x="40382" y="28578"/>
                  </a:cubicBezTo>
                  <a:cubicBezTo>
                    <a:pt x="33449" y="18310"/>
                    <a:pt x="26921" y="12350"/>
                    <a:pt x="15522" y="6379"/>
                  </a:cubicBezTo>
                  <a:cubicBezTo>
                    <a:pt x="11109" y="4065"/>
                    <a:pt x="1369" y="-125"/>
                    <a:pt x="71" y="3"/>
                  </a:cubicBezTo>
                  <a:cubicBezTo>
                    <a:pt x="-694" y="88"/>
                    <a:pt x="4920" y="4300"/>
                    <a:pt x="6388" y="5622"/>
                  </a:cubicBezTo>
                  <a:cubicBezTo>
                    <a:pt x="12810" y="10719"/>
                    <a:pt x="20009" y="23236"/>
                    <a:pt x="23241" y="30305"/>
                  </a:cubicBez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B07A967-696D-3D96-2ECA-337C06E80041}"/>
                </a:ext>
              </a:extLst>
            </p:cNvPr>
            <p:cNvSpPr/>
            <p:nvPr/>
          </p:nvSpPr>
          <p:spPr bwMode="gray">
            <a:xfrm>
              <a:off x="5440250" y="5968802"/>
              <a:ext cx="119423" cy="137454"/>
            </a:xfrm>
            <a:custGeom>
              <a:avLst/>
              <a:gdLst>
                <a:gd name="connsiteX0" fmla="*/ 119413 w 119423"/>
                <a:gd name="connsiteY0" fmla="*/ 103680 h 137454"/>
                <a:gd name="connsiteX1" fmla="*/ 80005 w 119423"/>
                <a:gd name="connsiteY1" fmla="*/ 98786 h 137454"/>
                <a:gd name="connsiteX2" fmla="*/ 60865 w 119423"/>
                <a:gd name="connsiteY2" fmla="*/ 58867 h 137454"/>
                <a:gd name="connsiteX3" fmla="*/ 7518 w 119423"/>
                <a:gd name="connsiteY3" fmla="*/ 2698 h 137454"/>
                <a:gd name="connsiteX4" fmla="*/ 0 w 119423"/>
                <a:gd name="connsiteY4" fmla="*/ 0 h 137454"/>
                <a:gd name="connsiteX5" fmla="*/ 70042 w 119423"/>
                <a:gd name="connsiteY5" fmla="*/ 134889 h 137454"/>
                <a:gd name="connsiteX6" fmla="*/ 119423 w 119423"/>
                <a:gd name="connsiteY6" fmla="*/ 103680 h 13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23" h="137454">
                  <a:moveTo>
                    <a:pt x="119413" y="103680"/>
                  </a:moveTo>
                  <a:cubicBezTo>
                    <a:pt x="104834" y="112818"/>
                    <a:pt x="90766" y="113266"/>
                    <a:pt x="80005" y="98786"/>
                  </a:cubicBezTo>
                  <a:cubicBezTo>
                    <a:pt x="71010" y="87218"/>
                    <a:pt x="66490" y="72514"/>
                    <a:pt x="60865" y="58867"/>
                  </a:cubicBezTo>
                  <a:cubicBezTo>
                    <a:pt x="50466" y="33682"/>
                    <a:pt x="30146" y="9489"/>
                    <a:pt x="7518" y="2698"/>
                  </a:cubicBezTo>
                  <a:lnTo>
                    <a:pt x="0" y="0"/>
                  </a:lnTo>
                  <a:cubicBezTo>
                    <a:pt x="50966" y="32147"/>
                    <a:pt x="30964" y="114055"/>
                    <a:pt x="70042" y="134889"/>
                  </a:cubicBezTo>
                  <a:cubicBezTo>
                    <a:pt x="96083" y="148473"/>
                    <a:pt x="119423" y="103680"/>
                    <a:pt x="119423" y="103680"/>
                  </a:cubicBez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A78D5847-21C7-2BD0-82EE-7170E5CC6395}"/>
                </a:ext>
              </a:extLst>
            </p:cNvPr>
            <p:cNvSpPr/>
            <p:nvPr/>
          </p:nvSpPr>
          <p:spPr bwMode="gray">
            <a:xfrm>
              <a:off x="5377896" y="5941443"/>
              <a:ext cx="155204" cy="222744"/>
            </a:xfrm>
            <a:custGeom>
              <a:avLst/>
              <a:gdLst>
                <a:gd name="connsiteX0" fmla="*/ 155205 w 155204"/>
                <a:gd name="connsiteY0" fmla="*/ 173796 h 222744"/>
                <a:gd name="connsiteX1" fmla="*/ 104026 w 155204"/>
                <a:gd name="connsiteY1" fmla="*/ 165362 h 222744"/>
                <a:gd name="connsiteX2" fmla="*/ 75454 w 155204"/>
                <a:gd name="connsiteY2" fmla="*/ 76385 h 222744"/>
                <a:gd name="connsiteX3" fmla="*/ 0 w 155204"/>
                <a:gd name="connsiteY3" fmla="*/ 0 h 222744"/>
                <a:gd name="connsiteX4" fmla="*/ 0 w 155204"/>
                <a:gd name="connsiteY4" fmla="*/ 32 h 222744"/>
                <a:gd name="connsiteX5" fmla="*/ 5221 w 155204"/>
                <a:gd name="connsiteY5" fmla="*/ 3241 h 222744"/>
                <a:gd name="connsiteX6" fmla="*/ 33655 w 155204"/>
                <a:gd name="connsiteY6" fmla="*/ 43140 h 222744"/>
                <a:gd name="connsiteX7" fmla="*/ 59005 w 155204"/>
                <a:gd name="connsiteY7" fmla="*/ 155446 h 222744"/>
                <a:gd name="connsiteX8" fmla="*/ 155194 w 155204"/>
                <a:gd name="connsiteY8" fmla="*/ 173807 h 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04" h="222744">
                  <a:moveTo>
                    <a:pt x="155205" y="173796"/>
                  </a:moveTo>
                  <a:cubicBezTo>
                    <a:pt x="152419" y="175310"/>
                    <a:pt x="127547" y="202936"/>
                    <a:pt x="104026" y="165362"/>
                  </a:cubicBezTo>
                  <a:cubicBezTo>
                    <a:pt x="88704" y="138696"/>
                    <a:pt x="87630" y="104406"/>
                    <a:pt x="75454" y="76385"/>
                  </a:cubicBezTo>
                  <a:cubicBezTo>
                    <a:pt x="61865" y="43268"/>
                    <a:pt x="33346" y="8551"/>
                    <a:pt x="0" y="0"/>
                  </a:cubicBezTo>
                  <a:lnTo>
                    <a:pt x="0" y="32"/>
                  </a:lnTo>
                  <a:cubicBezTo>
                    <a:pt x="21" y="299"/>
                    <a:pt x="2201" y="1514"/>
                    <a:pt x="5221" y="3241"/>
                  </a:cubicBezTo>
                  <a:cubicBezTo>
                    <a:pt x="17598" y="10161"/>
                    <a:pt x="26179" y="30921"/>
                    <a:pt x="33655" y="43140"/>
                  </a:cubicBezTo>
                  <a:cubicBezTo>
                    <a:pt x="52976" y="77046"/>
                    <a:pt x="51242" y="117797"/>
                    <a:pt x="59005" y="155446"/>
                  </a:cubicBezTo>
                  <a:cubicBezTo>
                    <a:pt x="76539" y="250437"/>
                    <a:pt x="121242" y="233793"/>
                    <a:pt x="155194" y="173807"/>
                  </a:cubicBez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9DAB0EF-6986-EE75-074F-DA5FF9AE69B3}"/>
                </a:ext>
              </a:extLst>
            </p:cNvPr>
            <p:cNvSpPr/>
            <p:nvPr/>
          </p:nvSpPr>
          <p:spPr bwMode="gray">
            <a:xfrm>
              <a:off x="5436715" y="5995026"/>
              <a:ext cx="269847" cy="256234"/>
            </a:xfrm>
            <a:custGeom>
              <a:avLst/>
              <a:gdLst>
                <a:gd name="connsiteX0" fmla="*/ 268997 w 269847"/>
                <a:gd name="connsiteY0" fmla="*/ 41482 h 256234"/>
                <a:gd name="connsiteX1" fmla="*/ 247794 w 269847"/>
                <a:gd name="connsiteY1" fmla="*/ 27877 h 256234"/>
                <a:gd name="connsiteX2" fmla="*/ 187577 w 269847"/>
                <a:gd name="connsiteY2" fmla="*/ 29583 h 256234"/>
                <a:gd name="connsiteX3" fmla="*/ 144491 w 269847"/>
                <a:gd name="connsiteY3" fmla="*/ 109753 h 256234"/>
                <a:gd name="connsiteX4" fmla="*/ 100107 w 269847"/>
                <a:gd name="connsiteY4" fmla="*/ 204648 h 256234"/>
                <a:gd name="connsiteX5" fmla="*/ 3546 w 269847"/>
                <a:gd name="connsiteY5" fmla="*/ 254068 h 256234"/>
                <a:gd name="connsiteX6" fmla="*/ 9894 w 269847"/>
                <a:gd name="connsiteY6" fmla="*/ 246018 h 256234"/>
                <a:gd name="connsiteX7" fmla="*/ 160898 w 269847"/>
                <a:gd name="connsiteY7" fmla="*/ 37367 h 256234"/>
                <a:gd name="connsiteX8" fmla="*/ 269848 w 269847"/>
                <a:gd name="connsiteY8" fmla="*/ 41482 h 256234"/>
                <a:gd name="connsiteX9" fmla="*/ 269433 w 269847"/>
                <a:gd name="connsiteY9" fmla="*/ 41482 h 256234"/>
                <a:gd name="connsiteX10" fmla="*/ 269008 w 269847"/>
                <a:gd name="connsiteY10" fmla="*/ 41482 h 256234"/>
                <a:gd name="connsiteX11" fmla="*/ 267211 w 269847"/>
                <a:gd name="connsiteY11" fmla="*/ 39648 h 256234"/>
                <a:gd name="connsiteX12" fmla="*/ 267232 w 269847"/>
                <a:gd name="connsiteY12" fmla="*/ 39606 h 256234"/>
                <a:gd name="connsiteX13" fmla="*/ 267211 w 269847"/>
                <a:gd name="connsiteY13" fmla="*/ 39648 h 2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847" h="256234">
                  <a:moveTo>
                    <a:pt x="268997" y="41482"/>
                  </a:moveTo>
                  <a:lnTo>
                    <a:pt x="247794" y="27877"/>
                  </a:lnTo>
                  <a:cubicBezTo>
                    <a:pt x="224890" y="13003"/>
                    <a:pt x="203900" y="14411"/>
                    <a:pt x="187577" y="29583"/>
                  </a:cubicBezTo>
                  <a:cubicBezTo>
                    <a:pt x="171712" y="44318"/>
                    <a:pt x="161005" y="74674"/>
                    <a:pt x="144491" y="109753"/>
                  </a:cubicBezTo>
                  <a:cubicBezTo>
                    <a:pt x="129594" y="141367"/>
                    <a:pt x="118152" y="174676"/>
                    <a:pt x="100107" y="204648"/>
                  </a:cubicBezTo>
                  <a:cubicBezTo>
                    <a:pt x="82530" y="234428"/>
                    <a:pt x="42017" y="264677"/>
                    <a:pt x="3546" y="254068"/>
                  </a:cubicBezTo>
                  <a:cubicBezTo>
                    <a:pt x="-3898" y="252180"/>
                    <a:pt x="1419" y="250698"/>
                    <a:pt x="9894" y="246018"/>
                  </a:cubicBezTo>
                  <a:cubicBezTo>
                    <a:pt x="49248" y="224309"/>
                    <a:pt x="137122" y="79749"/>
                    <a:pt x="160898" y="37367"/>
                  </a:cubicBezTo>
                  <a:cubicBezTo>
                    <a:pt x="192830" y="-19528"/>
                    <a:pt x="242435" y="-6018"/>
                    <a:pt x="269848" y="41482"/>
                  </a:cubicBezTo>
                  <a:lnTo>
                    <a:pt x="269433" y="41482"/>
                  </a:lnTo>
                  <a:lnTo>
                    <a:pt x="269008" y="41482"/>
                  </a:lnTo>
                  <a:close/>
                  <a:moveTo>
                    <a:pt x="267211" y="39648"/>
                  </a:moveTo>
                  <a:lnTo>
                    <a:pt x="267232" y="39606"/>
                  </a:lnTo>
                  <a:lnTo>
                    <a:pt x="267211" y="39648"/>
                  </a:ln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4A59131-A3BA-8F9B-CA2C-2CB729AE23E6}"/>
                </a:ext>
              </a:extLst>
            </p:cNvPr>
            <p:cNvSpPr/>
            <p:nvPr/>
          </p:nvSpPr>
          <p:spPr bwMode="gray">
            <a:xfrm>
              <a:off x="4244305" y="6056093"/>
              <a:ext cx="1104094" cy="242324"/>
            </a:xfrm>
            <a:custGeom>
              <a:avLst/>
              <a:gdLst>
                <a:gd name="connsiteX0" fmla="*/ 156427 w 1104094"/>
                <a:gd name="connsiteY0" fmla="*/ 134400 h 242324"/>
                <a:gd name="connsiteX1" fmla="*/ 109609 w 1104094"/>
                <a:gd name="connsiteY1" fmla="*/ 87454 h 242324"/>
                <a:gd name="connsiteX2" fmla="*/ 147953 w 1104094"/>
                <a:gd name="connsiteY2" fmla="*/ 41990 h 242324"/>
                <a:gd name="connsiteX3" fmla="*/ 83972 w 1104094"/>
                <a:gd name="connsiteY3" fmla="*/ 2 h 242324"/>
                <a:gd name="connsiteX4" fmla="*/ 0 w 1104094"/>
                <a:gd name="connsiteY4" fmla="*/ 279 h 242324"/>
                <a:gd name="connsiteX5" fmla="*/ 0 w 1104094"/>
                <a:gd name="connsiteY5" fmla="*/ 780 h 242324"/>
                <a:gd name="connsiteX6" fmla="*/ 11442 w 1104094"/>
                <a:gd name="connsiteY6" fmla="*/ 56939 h 242324"/>
                <a:gd name="connsiteX7" fmla="*/ 11442 w 1104094"/>
                <a:gd name="connsiteY7" fmla="*/ 126404 h 242324"/>
                <a:gd name="connsiteX8" fmla="*/ 0 w 1104094"/>
                <a:gd name="connsiteY8" fmla="*/ 182626 h 242324"/>
                <a:gd name="connsiteX9" fmla="*/ 0 w 1104094"/>
                <a:gd name="connsiteY9" fmla="*/ 183117 h 242324"/>
                <a:gd name="connsiteX10" fmla="*/ 86938 w 1104094"/>
                <a:gd name="connsiteY10" fmla="*/ 183117 h 242324"/>
                <a:gd name="connsiteX11" fmla="*/ 156427 w 1104094"/>
                <a:gd name="connsiteY11" fmla="*/ 134400 h 242324"/>
                <a:gd name="connsiteX12" fmla="*/ 56282 w 1104094"/>
                <a:gd name="connsiteY12" fmla="*/ 82709 h 242324"/>
                <a:gd name="connsiteX13" fmla="*/ 56282 w 1104094"/>
                <a:gd name="connsiteY13" fmla="*/ 11474 h 242324"/>
                <a:gd name="connsiteX14" fmla="*/ 71467 w 1104094"/>
                <a:gd name="connsiteY14" fmla="*/ 10483 h 242324"/>
                <a:gd name="connsiteX15" fmla="*/ 104877 w 1104094"/>
                <a:gd name="connsiteY15" fmla="*/ 45253 h 242324"/>
                <a:gd name="connsiteX16" fmla="*/ 72743 w 1104094"/>
                <a:gd name="connsiteY16" fmla="*/ 82709 h 242324"/>
                <a:gd name="connsiteX17" fmla="*/ 56293 w 1104094"/>
                <a:gd name="connsiteY17" fmla="*/ 82709 h 242324"/>
                <a:gd name="connsiteX18" fmla="*/ 72243 w 1104094"/>
                <a:gd name="connsiteY18" fmla="*/ 173137 h 242324"/>
                <a:gd name="connsiteX19" fmla="*/ 56282 w 1104094"/>
                <a:gd name="connsiteY19" fmla="*/ 171868 h 242324"/>
                <a:gd name="connsiteX20" fmla="*/ 56282 w 1104094"/>
                <a:gd name="connsiteY20" fmla="*/ 93478 h 242324"/>
                <a:gd name="connsiteX21" fmla="*/ 73721 w 1104094"/>
                <a:gd name="connsiteY21" fmla="*/ 93478 h 242324"/>
                <a:gd name="connsiteX22" fmla="*/ 109598 w 1104094"/>
                <a:gd name="connsiteY22" fmla="*/ 133420 h 242324"/>
                <a:gd name="connsiteX23" fmla="*/ 72243 w 1104094"/>
                <a:gd name="connsiteY23" fmla="*/ 173147 h 242324"/>
                <a:gd name="connsiteX24" fmla="*/ 257125 w 1104094"/>
                <a:gd name="connsiteY24" fmla="*/ 156141 h 242324"/>
                <a:gd name="connsiteX25" fmla="*/ 214475 w 1104094"/>
                <a:gd name="connsiteY25" fmla="*/ 111178 h 242324"/>
                <a:gd name="connsiteX26" fmla="*/ 292513 w 1104094"/>
                <a:gd name="connsiteY26" fmla="*/ 111178 h 242324"/>
                <a:gd name="connsiteX27" fmla="*/ 237432 w 1104094"/>
                <a:gd name="connsiteY27" fmla="*/ 49997 h 242324"/>
                <a:gd name="connsiteX28" fmla="*/ 172888 w 1104094"/>
                <a:gd name="connsiteY28" fmla="*/ 120955 h 242324"/>
                <a:gd name="connsiteX29" fmla="*/ 235178 w 1104094"/>
                <a:gd name="connsiteY29" fmla="*/ 187094 h 242324"/>
                <a:gd name="connsiteX30" fmla="*/ 292237 w 1104094"/>
                <a:gd name="connsiteY30" fmla="*/ 145884 h 242324"/>
                <a:gd name="connsiteX31" fmla="*/ 289270 w 1104094"/>
                <a:gd name="connsiteY31" fmla="*/ 143901 h 242324"/>
                <a:gd name="connsiteX32" fmla="*/ 257136 w 1104094"/>
                <a:gd name="connsiteY32" fmla="*/ 156152 h 242324"/>
                <a:gd name="connsiteX33" fmla="*/ 236933 w 1104094"/>
                <a:gd name="connsiteY33" fmla="*/ 59689 h 242324"/>
                <a:gd name="connsiteX34" fmla="*/ 253383 w 1104094"/>
                <a:gd name="connsiteY34" fmla="*/ 89928 h 242324"/>
                <a:gd name="connsiteX35" fmla="*/ 253383 w 1104094"/>
                <a:gd name="connsiteY35" fmla="*/ 99918 h 242324"/>
                <a:gd name="connsiteX36" fmla="*/ 214262 w 1104094"/>
                <a:gd name="connsiteY36" fmla="*/ 100910 h 242324"/>
                <a:gd name="connsiteX37" fmla="*/ 236933 w 1104094"/>
                <a:gd name="connsiteY37" fmla="*/ 59700 h 242324"/>
                <a:gd name="connsiteX38" fmla="*/ 312897 w 1104094"/>
                <a:gd name="connsiteY38" fmla="*/ 183117 h 242324"/>
                <a:gd name="connsiteX39" fmla="*/ 367915 w 1104094"/>
                <a:gd name="connsiteY39" fmla="*/ 183117 h 242324"/>
                <a:gd name="connsiteX40" fmla="*/ 367915 w 1104094"/>
                <a:gd name="connsiteY40" fmla="*/ 182626 h 242324"/>
                <a:gd name="connsiteX41" fmla="*/ 360992 w 1104094"/>
                <a:gd name="connsiteY41" fmla="*/ 133622 h 242324"/>
                <a:gd name="connsiteX42" fmla="*/ 360992 w 1104094"/>
                <a:gd name="connsiteY42" fmla="*/ 94182 h 242324"/>
                <a:gd name="connsiteX43" fmla="*/ 373423 w 1104094"/>
                <a:gd name="connsiteY43" fmla="*/ 86463 h 242324"/>
                <a:gd name="connsiteX44" fmla="*/ 403079 w 1104094"/>
                <a:gd name="connsiteY44" fmla="*/ 97935 h 242324"/>
                <a:gd name="connsiteX45" fmla="*/ 405057 w 1104094"/>
                <a:gd name="connsiteY45" fmla="*/ 97647 h 242324"/>
                <a:gd name="connsiteX46" fmla="*/ 411767 w 1104094"/>
                <a:gd name="connsiteY46" fmla="*/ 49987 h 242324"/>
                <a:gd name="connsiteX47" fmla="*/ 359716 w 1104094"/>
                <a:gd name="connsiteY47" fmla="*/ 81707 h 242324"/>
                <a:gd name="connsiteX48" fmla="*/ 359716 w 1104094"/>
                <a:gd name="connsiteY48" fmla="*/ 48707 h 242324"/>
                <a:gd name="connsiteX49" fmla="*/ 304912 w 1104094"/>
                <a:gd name="connsiteY49" fmla="*/ 63933 h 242324"/>
                <a:gd name="connsiteX50" fmla="*/ 304912 w 1104094"/>
                <a:gd name="connsiteY50" fmla="*/ 64424 h 242324"/>
                <a:gd name="connsiteX51" fmla="*/ 320373 w 1104094"/>
                <a:gd name="connsiteY51" fmla="*/ 109674 h 242324"/>
                <a:gd name="connsiteX52" fmla="*/ 320373 w 1104094"/>
                <a:gd name="connsiteY52" fmla="*/ 133398 h 242324"/>
                <a:gd name="connsiteX53" fmla="*/ 312887 w 1104094"/>
                <a:gd name="connsiteY53" fmla="*/ 182615 h 242324"/>
                <a:gd name="connsiteX54" fmla="*/ 312887 w 1104094"/>
                <a:gd name="connsiteY54" fmla="*/ 183106 h 242324"/>
                <a:gd name="connsiteX55" fmla="*/ 479554 w 1104094"/>
                <a:gd name="connsiteY55" fmla="*/ 141128 h 242324"/>
                <a:gd name="connsiteX56" fmla="*/ 535624 w 1104094"/>
                <a:gd name="connsiteY56" fmla="*/ 96656 h 242324"/>
                <a:gd name="connsiteX57" fmla="*/ 517398 w 1104094"/>
                <a:gd name="connsiteY57" fmla="*/ 65927 h 242324"/>
                <a:gd name="connsiteX58" fmla="*/ 553063 w 1104094"/>
                <a:gd name="connsiteY58" fmla="*/ 69467 h 242324"/>
                <a:gd name="connsiteX59" fmla="*/ 554052 w 1104094"/>
                <a:gd name="connsiteY59" fmla="*/ 69467 h 242324"/>
                <a:gd name="connsiteX60" fmla="*/ 554052 w 1104094"/>
                <a:gd name="connsiteY60" fmla="*/ 37746 h 242324"/>
                <a:gd name="connsiteX61" fmla="*/ 553563 w 1104094"/>
                <a:gd name="connsiteY61" fmla="*/ 37459 h 242324"/>
                <a:gd name="connsiteX62" fmla="*/ 511476 w 1104094"/>
                <a:gd name="connsiteY62" fmla="*/ 58495 h 242324"/>
                <a:gd name="connsiteX63" fmla="*/ 479342 w 1104094"/>
                <a:gd name="connsiteY63" fmla="*/ 49997 h 242324"/>
                <a:gd name="connsiteX64" fmla="*/ 423272 w 1104094"/>
                <a:gd name="connsiteY64" fmla="*/ 95675 h 242324"/>
                <a:gd name="connsiteX65" fmla="*/ 445166 w 1104094"/>
                <a:gd name="connsiteY65" fmla="*/ 132428 h 242324"/>
                <a:gd name="connsiteX66" fmla="*/ 420029 w 1104094"/>
                <a:gd name="connsiteY66" fmla="*/ 166419 h 242324"/>
                <a:gd name="connsiteX67" fmla="*/ 434012 w 1104094"/>
                <a:gd name="connsiteY67" fmla="*/ 190847 h 242324"/>
                <a:gd name="connsiteX68" fmla="*/ 414797 w 1104094"/>
                <a:gd name="connsiteY68" fmla="*/ 214357 h 242324"/>
                <a:gd name="connsiteX69" fmla="*/ 476588 w 1104094"/>
                <a:gd name="connsiteY69" fmla="*/ 242325 h 242324"/>
                <a:gd name="connsiteX70" fmla="*/ 553775 w 1104094"/>
                <a:gd name="connsiteY70" fmla="*/ 197639 h 242324"/>
                <a:gd name="connsiteX71" fmla="*/ 501023 w 1104094"/>
                <a:gd name="connsiteY71" fmla="*/ 160385 h 242324"/>
                <a:gd name="connsiteX72" fmla="*/ 471579 w 1104094"/>
                <a:gd name="connsiteY72" fmla="*/ 159116 h 242324"/>
                <a:gd name="connsiteX73" fmla="*/ 447707 w 1104094"/>
                <a:gd name="connsiteY73" fmla="*/ 146651 h 242324"/>
                <a:gd name="connsiteX74" fmla="*/ 453928 w 1104094"/>
                <a:gd name="connsiteY74" fmla="*/ 136661 h 242324"/>
                <a:gd name="connsiteX75" fmla="*/ 479565 w 1104094"/>
                <a:gd name="connsiteY75" fmla="*/ 141118 h 242324"/>
                <a:gd name="connsiteX76" fmla="*/ 479554 w 1104094"/>
                <a:gd name="connsiteY76" fmla="*/ 131426 h 242324"/>
                <a:gd name="connsiteX77" fmla="*/ 462116 w 1104094"/>
                <a:gd name="connsiteY77" fmla="*/ 95664 h 242324"/>
                <a:gd name="connsiteX78" fmla="*/ 479352 w 1104094"/>
                <a:gd name="connsiteY78" fmla="*/ 59689 h 242324"/>
                <a:gd name="connsiteX79" fmla="*/ 497004 w 1104094"/>
                <a:gd name="connsiteY79" fmla="*/ 95664 h 242324"/>
                <a:gd name="connsiteX80" fmla="*/ 479554 w 1104094"/>
                <a:gd name="connsiteY80" fmla="*/ 131426 h 242324"/>
                <a:gd name="connsiteX81" fmla="*/ 439233 w 1104094"/>
                <a:gd name="connsiteY81" fmla="*/ 207832 h 242324"/>
                <a:gd name="connsiteX82" fmla="*/ 443188 w 1104094"/>
                <a:gd name="connsiteY82" fmla="*/ 195090 h 242324"/>
                <a:gd name="connsiteX83" fmla="*/ 463381 w 1104094"/>
                <a:gd name="connsiteY83" fmla="*/ 198353 h 242324"/>
                <a:gd name="connsiteX84" fmla="*/ 489794 w 1104094"/>
                <a:gd name="connsiteY84" fmla="*/ 199622 h 242324"/>
                <a:gd name="connsiteX85" fmla="*/ 525671 w 1104094"/>
                <a:gd name="connsiteY85" fmla="*/ 214069 h 242324"/>
                <a:gd name="connsiteX86" fmla="*/ 485562 w 1104094"/>
                <a:gd name="connsiteY86" fmla="*/ 231065 h 242324"/>
                <a:gd name="connsiteX87" fmla="*/ 439233 w 1104094"/>
                <a:gd name="connsiteY87" fmla="*/ 207843 h 242324"/>
                <a:gd name="connsiteX88" fmla="*/ 626029 w 1104094"/>
                <a:gd name="connsiteY88" fmla="*/ 141128 h 242324"/>
                <a:gd name="connsiteX89" fmla="*/ 682099 w 1104094"/>
                <a:gd name="connsiteY89" fmla="*/ 96656 h 242324"/>
                <a:gd name="connsiteX90" fmla="*/ 663873 w 1104094"/>
                <a:gd name="connsiteY90" fmla="*/ 65927 h 242324"/>
                <a:gd name="connsiteX91" fmla="*/ 699537 w 1104094"/>
                <a:gd name="connsiteY91" fmla="*/ 69467 h 242324"/>
                <a:gd name="connsiteX92" fmla="*/ 700526 w 1104094"/>
                <a:gd name="connsiteY92" fmla="*/ 69467 h 242324"/>
                <a:gd name="connsiteX93" fmla="*/ 700526 w 1104094"/>
                <a:gd name="connsiteY93" fmla="*/ 37746 h 242324"/>
                <a:gd name="connsiteX94" fmla="*/ 700037 w 1104094"/>
                <a:gd name="connsiteY94" fmla="*/ 37459 h 242324"/>
                <a:gd name="connsiteX95" fmla="*/ 657950 w 1104094"/>
                <a:gd name="connsiteY95" fmla="*/ 58495 h 242324"/>
                <a:gd name="connsiteX96" fmla="*/ 625816 w 1104094"/>
                <a:gd name="connsiteY96" fmla="*/ 49997 h 242324"/>
                <a:gd name="connsiteX97" fmla="*/ 569746 w 1104094"/>
                <a:gd name="connsiteY97" fmla="*/ 95675 h 242324"/>
                <a:gd name="connsiteX98" fmla="*/ 591641 w 1104094"/>
                <a:gd name="connsiteY98" fmla="*/ 132428 h 242324"/>
                <a:gd name="connsiteX99" fmla="*/ 566503 w 1104094"/>
                <a:gd name="connsiteY99" fmla="*/ 166419 h 242324"/>
                <a:gd name="connsiteX100" fmla="*/ 580486 w 1104094"/>
                <a:gd name="connsiteY100" fmla="*/ 190847 h 242324"/>
                <a:gd name="connsiteX101" fmla="*/ 561272 w 1104094"/>
                <a:gd name="connsiteY101" fmla="*/ 214357 h 242324"/>
                <a:gd name="connsiteX102" fmla="*/ 623062 w 1104094"/>
                <a:gd name="connsiteY102" fmla="*/ 242325 h 242324"/>
                <a:gd name="connsiteX103" fmla="*/ 700250 w 1104094"/>
                <a:gd name="connsiteY103" fmla="*/ 197639 h 242324"/>
                <a:gd name="connsiteX104" fmla="*/ 647498 w 1104094"/>
                <a:gd name="connsiteY104" fmla="*/ 160385 h 242324"/>
                <a:gd name="connsiteX105" fmla="*/ 618054 w 1104094"/>
                <a:gd name="connsiteY105" fmla="*/ 159116 h 242324"/>
                <a:gd name="connsiteX106" fmla="*/ 594182 w 1104094"/>
                <a:gd name="connsiteY106" fmla="*/ 146651 h 242324"/>
                <a:gd name="connsiteX107" fmla="*/ 600402 w 1104094"/>
                <a:gd name="connsiteY107" fmla="*/ 136661 h 242324"/>
                <a:gd name="connsiteX108" fmla="*/ 626040 w 1104094"/>
                <a:gd name="connsiteY108" fmla="*/ 141118 h 242324"/>
                <a:gd name="connsiteX109" fmla="*/ 626029 w 1104094"/>
                <a:gd name="connsiteY109" fmla="*/ 131426 h 242324"/>
                <a:gd name="connsiteX110" fmla="*/ 608590 w 1104094"/>
                <a:gd name="connsiteY110" fmla="*/ 95664 h 242324"/>
                <a:gd name="connsiteX111" fmla="*/ 625827 w 1104094"/>
                <a:gd name="connsiteY111" fmla="*/ 59689 h 242324"/>
                <a:gd name="connsiteX112" fmla="*/ 643478 w 1104094"/>
                <a:gd name="connsiteY112" fmla="*/ 95664 h 242324"/>
                <a:gd name="connsiteX113" fmla="*/ 626029 w 1104094"/>
                <a:gd name="connsiteY113" fmla="*/ 131426 h 242324"/>
                <a:gd name="connsiteX114" fmla="*/ 585707 w 1104094"/>
                <a:gd name="connsiteY114" fmla="*/ 207832 h 242324"/>
                <a:gd name="connsiteX115" fmla="*/ 589663 w 1104094"/>
                <a:gd name="connsiteY115" fmla="*/ 195090 h 242324"/>
                <a:gd name="connsiteX116" fmla="*/ 609856 w 1104094"/>
                <a:gd name="connsiteY116" fmla="*/ 198353 h 242324"/>
                <a:gd name="connsiteX117" fmla="*/ 636269 w 1104094"/>
                <a:gd name="connsiteY117" fmla="*/ 199622 h 242324"/>
                <a:gd name="connsiteX118" fmla="*/ 672146 w 1104094"/>
                <a:gd name="connsiteY118" fmla="*/ 214069 h 242324"/>
                <a:gd name="connsiteX119" fmla="*/ 632037 w 1104094"/>
                <a:gd name="connsiteY119" fmla="*/ 231065 h 242324"/>
                <a:gd name="connsiteX120" fmla="*/ 585707 w 1104094"/>
                <a:gd name="connsiteY120" fmla="*/ 207843 h 242324"/>
                <a:gd name="connsiteX121" fmla="*/ 716498 w 1104094"/>
                <a:gd name="connsiteY121" fmla="*/ 183117 h 242324"/>
                <a:gd name="connsiteX122" fmla="*/ 771515 w 1104094"/>
                <a:gd name="connsiteY122" fmla="*/ 183117 h 242324"/>
                <a:gd name="connsiteX123" fmla="*/ 771515 w 1104094"/>
                <a:gd name="connsiteY123" fmla="*/ 182626 h 242324"/>
                <a:gd name="connsiteX124" fmla="*/ 764592 w 1104094"/>
                <a:gd name="connsiteY124" fmla="*/ 133622 h 242324"/>
                <a:gd name="connsiteX125" fmla="*/ 764592 w 1104094"/>
                <a:gd name="connsiteY125" fmla="*/ 94182 h 242324"/>
                <a:gd name="connsiteX126" fmla="*/ 777023 w 1104094"/>
                <a:gd name="connsiteY126" fmla="*/ 86463 h 242324"/>
                <a:gd name="connsiteX127" fmla="*/ 806679 w 1104094"/>
                <a:gd name="connsiteY127" fmla="*/ 97935 h 242324"/>
                <a:gd name="connsiteX128" fmla="*/ 808657 w 1104094"/>
                <a:gd name="connsiteY128" fmla="*/ 97647 h 242324"/>
                <a:gd name="connsiteX129" fmla="*/ 815367 w 1104094"/>
                <a:gd name="connsiteY129" fmla="*/ 49987 h 242324"/>
                <a:gd name="connsiteX130" fmla="*/ 763316 w 1104094"/>
                <a:gd name="connsiteY130" fmla="*/ 81707 h 242324"/>
                <a:gd name="connsiteX131" fmla="*/ 763316 w 1104094"/>
                <a:gd name="connsiteY131" fmla="*/ 48707 h 242324"/>
                <a:gd name="connsiteX132" fmla="*/ 708512 w 1104094"/>
                <a:gd name="connsiteY132" fmla="*/ 63933 h 242324"/>
                <a:gd name="connsiteX133" fmla="*/ 708512 w 1104094"/>
                <a:gd name="connsiteY133" fmla="*/ 64424 h 242324"/>
                <a:gd name="connsiteX134" fmla="*/ 723973 w 1104094"/>
                <a:gd name="connsiteY134" fmla="*/ 109674 h 242324"/>
                <a:gd name="connsiteX135" fmla="*/ 723973 w 1104094"/>
                <a:gd name="connsiteY135" fmla="*/ 133398 h 242324"/>
                <a:gd name="connsiteX136" fmla="*/ 716487 w 1104094"/>
                <a:gd name="connsiteY136" fmla="*/ 182615 h 242324"/>
                <a:gd name="connsiteX137" fmla="*/ 716487 w 1104094"/>
                <a:gd name="connsiteY137" fmla="*/ 183106 h 242324"/>
                <a:gd name="connsiteX138" fmla="*/ 908355 w 1104094"/>
                <a:gd name="connsiteY138" fmla="*/ 156141 h 242324"/>
                <a:gd name="connsiteX139" fmla="*/ 865705 w 1104094"/>
                <a:gd name="connsiteY139" fmla="*/ 111178 h 242324"/>
                <a:gd name="connsiteX140" fmla="*/ 943743 w 1104094"/>
                <a:gd name="connsiteY140" fmla="*/ 111178 h 242324"/>
                <a:gd name="connsiteX141" fmla="*/ 888662 w 1104094"/>
                <a:gd name="connsiteY141" fmla="*/ 49997 h 242324"/>
                <a:gd name="connsiteX142" fmla="*/ 824118 w 1104094"/>
                <a:gd name="connsiteY142" fmla="*/ 120955 h 242324"/>
                <a:gd name="connsiteX143" fmla="*/ 886408 w 1104094"/>
                <a:gd name="connsiteY143" fmla="*/ 187094 h 242324"/>
                <a:gd name="connsiteX144" fmla="*/ 943467 w 1104094"/>
                <a:gd name="connsiteY144" fmla="*/ 145884 h 242324"/>
                <a:gd name="connsiteX145" fmla="*/ 940500 w 1104094"/>
                <a:gd name="connsiteY145" fmla="*/ 143901 h 242324"/>
                <a:gd name="connsiteX146" fmla="*/ 908366 w 1104094"/>
                <a:gd name="connsiteY146" fmla="*/ 156152 h 242324"/>
                <a:gd name="connsiteX147" fmla="*/ 888163 w 1104094"/>
                <a:gd name="connsiteY147" fmla="*/ 59689 h 242324"/>
                <a:gd name="connsiteX148" fmla="*/ 904612 w 1104094"/>
                <a:gd name="connsiteY148" fmla="*/ 89928 h 242324"/>
                <a:gd name="connsiteX149" fmla="*/ 904612 w 1104094"/>
                <a:gd name="connsiteY149" fmla="*/ 99918 h 242324"/>
                <a:gd name="connsiteX150" fmla="*/ 865492 w 1104094"/>
                <a:gd name="connsiteY150" fmla="*/ 100910 h 242324"/>
                <a:gd name="connsiteX151" fmla="*/ 888163 w 1104094"/>
                <a:gd name="connsiteY151" fmla="*/ 59700 h 242324"/>
                <a:gd name="connsiteX152" fmla="*/ 963840 w 1104094"/>
                <a:gd name="connsiteY152" fmla="*/ 183117 h 242324"/>
                <a:gd name="connsiteX153" fmla="*/ 1019134 w 1104094"/>
                <a:gd name="connsiteY153" fmla="*/ 183117 h 242324"/>
                <a:gd name="connsiteX154" fmla="*/ 1019134 w 1104094"/>
                <a:gd name="connsiteY154" fmla="*/ 182626 h 242324"/>
                <a:gd name="connsiteX155" fmla="*/ 1012212 w 1104094"/>
                <a:gd name="connsiteY155" fmla="*/ 133622 h 242324"/>
                <a:gd name="connsiteX156" fmla="*/ 1012212 w 1104094"/>
                <a:gd name="connsiteY156" fmla="*/ 87166 h 242324"/>
                <a:gd name="connsiteX157" fmla="*/ 1037636 w 1104094"/>
                <a:gd name="connsiteY157" fmla="*/ 73924 h 242324"/>
                <a:gd name="connsiteX158" fmla="*/ 1056276 w 1104094"/>
                <a:gd name="connsiteY158" fmla="*/ 92689 h 242324"/>
                <a:gd name="connsiteX159" fmla="*/ 1056276 w 1104094"/>
                <a:gd name="connsiteY159" fmla="*/ 133899 h 242324"/>
                <a:gd name="connsiteX160" fmla="*/ 1049077 w 1104094"/>
                <a:gd name="connsiteY160" fmla="*/ 182615 h 242324"/>
                <a:gd name="connsiteX161" fmla="*/ 1049077 w 1104094"/>
                <a:gd name="connsiteY161" fmla="*/ 183106 h 242324"/>
                <a:gd name="connsiteX162" fmla="*/ 1104094 w 1104094"/>
                <a:gd name="connsiteY162" fmla="*/ 183106 h 242324"/>
                <a:gd name="connsiteX163" fmla="*/ 1104094 w 1104094"/>
                <a:gd name="connsiteY163" fmla="*/ 182615 h 242324"/>
                <a:gd name="connsiteX164" fmla="*/ 1096896 w 1104094"/>
                <a:gd name="connsiteY164" fmla="*/ 133398 h 242324"/>
                <a:gd name="connsiteX165" fmla="*/ 1096896 w 1104094"/>
                <a:gd name="connsiteY165" fmla="*/ 86942 h 242324"/>
                <a:gd name="connsiteX166" fmla="*/ 1057776 w 1104094"/>
                <a:gd name="connsiteY166" fmla="*/ 49976 h 242324"/>
                <a:gd name="connsiteX167" fmla="*/ 1012222 w 1104094"/>
                <a:gd name="connsiteY167" fmla="*/ 75470 h 242324"/>
                <a:gd name="connsiteX168" fmla="*/ 1010946 w 1104094"/>
                <a:gd name="connsiteY168" fmla="*/ 75193 h 242324"/>
                <a:gd name="connsiteX169" fmla="*/ 1010946 w 1104094"/>
                <a:gd name="connsiteY169" fmla="*/ 48707 h 242324"/>
                <a:gd name="connsiteX170" fmla="*/ 956142 w 1104094"/>
                <a:gd name="connsiteY170" fmla="*/ 63933 h 242324"/>
                <a:gd name="connsiteX171" fmla="*/ 956142 w 1104094"/>
                <a:gd name="connsiteY171" fmla="*/ 64424 h 242324"/>
                <a:gd name="connsiteX172" fmla="*/ 971603 w 1104094"/>
                <a:gd name="connsiteY172" fmla="*/ 109674 h 242324"/>
                <a:gd name="connsiteX173" fmla="*/ 971603 w 1104094"/>
                <a:gd name="connsiteY173" fmla="*/ 133398 h 242324"/>
                <a:gd name="connsiteX174" fmla="*/ 963840 w 1104094"/>
                <a:gd name="connsiteY174" fmla="*/ 182615 h 242324"/>
                <a:gd name="connsiteX175" fmla="*/ 963840 w 1104094"/>
                <a:gd name="connsiteY175" fmla="*/ 183106 h 24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104094" h="242324">
                  <a:moveTo>
                    <a:pt x="156427" y="134400"/>
                  </a:moveTo>
                  <a:cubicBezTo>
                    <a:pt x="156427" y="111668"/>
                    <a:pt x="143008" y="93468"/>
                    <a:pt x="109609" y="87454"/>
                  </a:cubicBezTo>
                  <a:cubicBezTo>
                    <a:pt x="139265" y="79457"/>
                    <a:pt x="147953" y="60479"/>
                    <a:pt x="147953" y="41990"/>
                  </a:cubicBezTo>
                  <a:cubicBezTo>
                    <a:pt x="147953" y="18767"/>
                    <a:pt x="133257" y="-211"/>
                    <a:pt x="83972" y="2"/>
                  </a:cubicBezTo>
                  <a:cubicBezTo>
                    <a:pt x="77188" y="2"/>
                    <a:pt x="12218" y="279"/>
                    <a:pt x="0" y="279"/>
                  </a:cubicBezTo>
                  <a:lnTo>
                    <a:pt x="0" y="780"/>
                  </a:lnTo>
                  <a:cubicBezTo>
                    <a:pt x="8188" y="19972"/>
                    <a:pt x="11442" y="30517"/>
                    <a:pt x="11442" y="56939"/>
                  </a:cubicBezTo>
                  <a:lnTo>
                    <a:pt x="11442" y="126404"/>
                  </a:lnTo>
                  <a:cubicBezTo>
                    <a:pt x="11442" y="152889"/>
                    <a:pt x="8198" y="163370"/>
                    <a:pt x="0" y="182626"/>
                  </a:cubicBezTo>
                  <a:lnTo>
                    <a:pt x="0" y="183117"/>
                  </a:lnTo>
                  <a:lnTo>
                    <a:pt x="86938" y="183117"/>
                  </a:lnTo>
                  <a:cubicBezTo>
                    <a:pt x="136022" y="183117"/>
                    <a:pt x="156427" y="163647"/>
                    <a:pt x="156427" y="134400"/>
                  </a:cubicBezTo>
                  <a:close/>
                  <a:moveTo>
                    <a:pt x="56282" y="82709"/>
                  </a:moveTo>
                  <a:lnTo>
                    <a:pt x="56282" y="11474"/>
                  </a:lnTo>
                  <a:cubicBezTo>
                    <a:pt x="61014" y="10984"/>
                    <a:pt x="66033" y="10483"/>
                    <a:pt x="71467" y="10483"/>
                  </a:cubicBezTo>
                  <a:cubicBezTo>
                    <a:pt x="96615" y="10483"/>
                    <a:pt x="104877" y="26487"/>
                    <a:pt x="104877" y="45253"/>
                  </a:cubicBezTo>
                  <a:cubicBezTo>
                    <a:pt x="104877" y="63240"/>
                    <a:pt x="96615" y="82432"/>
                    <a:pt x="72743" y="82709"/>
                  </a:cubicBezTo>
                  <a:lnTo>
                    <a:pt x="56293" y="82709"/>
                  </a:lnTo>
                  <a:close/>
                  <a:moveTo>
                    <a:pt x="72243" y="173137"/>
                  </a:moveTo>
                  <a:cubicBezTo>
                    <a:pt x="66522" y="173137"/>
                    <a:pt x="61014" y="172646"/>
                    <a:pt x="56282" y="171868"/>
                  </a:cubicBezTo>
                  <a:lnTo>
                    <a:pt x="56282" y="93478"/>
                  </a:lnTo>
                  <a:lnTo>
                    <a:pt x="73721" y="93478"/>
                  </a:lnTo>
                  <a:cubicBezTo>
                    <a:pt x="100836" y="93478"/>
                    <a:pt x="109598" y="111178"/>
                    <a:pt x="109598" y="133420"/>
                  </a:cubicBezTo>
                  <a:cubicBezTo>
                    <a:pt x="109598" y="156429"/>
                    <a:pt x="98369" y="173147"/>
                    <a:pt x="72243" y="173147"/>
                  </a:cubicBezTo>
                  <a:close/>
                  <a:moveTo>
                    <a:pt x="257125" y="156141"/>
                  </a:moveTo>
                  <a:cubicBezTo>
                    <a:pt x="234668" y="156141"/>
                    <a:pt x="217229" y="144391"/>
                    <a:pt x="214475" y="111178"/>
                  </a:cubicBezTo>
                  <a:lnTo>
                    <a:pt x="292513" y="111178"/>
                  </a:lnTo>
                  <a:cubicBezTo>
                    <a:pt x="293715" y="80940"/>
                    <a:pt x="274575" y="49997"/>
                    <a:pt x="237432" y="49997"/>
                  </a:cubicBezTo>
                  <a:cubicBezTo>
                    <a:pt x="200779" y="49997"/>
                    <a:pt x="172888" y="79170"/>
                    <a:pt x="172888" y="120955"/>
                  </a:cubicBezTo>
                  <a:cubicBezTo>
                    <a:pt x="172888" y="158913"/>
                    <a:pt x="196547" y="187094"/>
                    <a:pt x="235178" y="187094"/>
                  </a:cubicBezTo>
                  <a:cubicBezTo>
                    <a:pt x="265047" y="187094"/>
                    <a:pt x="284751" y="170386"/>
                    <a:pt x="292237" y="145884"/>
                  </a:cubicBezTo>
                  <a:lnTo>
                    <a:pt x="289270" y="143901"/>
                  </a:lnTo>
                  <a:cubicBezTo>
                    <a:pt x="281008" y="151620"/>
                    <a:pt x="271544" y="156152"/>
                    <a:pt x="257136" y="156152"/>
                  </a:cubicBezTo>
                  <a:close/>
                  <a:moveTo>
                    <a:pt x="236933" y="59689"/>
                  </a:moveTo>
                  <a:cubicBezTo>
                    <a:pt x="246886" y="59689"/>
                    <a:pt x="253383" y="68678"/>
                    <a:pt x="253383" y="89928"/>
                  </a:cubicBezTo>
                  <a:lnTo>
                    <a:pt x="253383" y="99918"/>
                  </a:lnTo>
                  <a:lnTo>
                    <a:pt x="214262" y="100910"/>
                  </a:lnTo>
                  <a:cubicBezTo>
                    <a:pt x="214262" y="79170"/>
                    <a:pt x="222950" y="59700"/>
                    <a:pt x="236933" y="59700"/>
                  </a:cubicBezTo>
                  <a:close/>
                  <a:moveTo>
                    <a:pt x="312897" y="183117"/>
                  </a:moveTo>
                  <a:lnTo>
                    <a:pt x="367915" y="183117"/>
                  </a:lnTo>
                  <a:lnTo>
                    <a:pt x="367915" y="182626"/>
                  </a:lnTo>
                  <a:cubicBezTo>
                    <a:pt x="363183" y="168882"/>
                    <a:pt x="360992" y="156919"/>
                    <a:pt x="360992" y="133622"/>
                  </a:cubicBezTo>
                  <a:lnTo>
                    <a:pt x="360992" y="94182"/>
                  </a:lnTo>
                  <a:cubicBezTo>
                    <a:pt x="364735" y="89437"/>
                    <a:pt x="369180" y="86463"/>
                    <a:pt x="373423" y="86463"/>
                  </a:cubicBezTo>
                  <a:cubicBezTo>
                    <a:pt x="380409" y="86463"/>
                    <a:pt x="393615" y="91207"/>
                    <a:pt x="403079" y="97935"/>
                  </a:cubicBezTo>
                  <a:lnTo>
                    <a:pt x="405057" y="97647"/>
                  </a:lnTo>
                  <a:lnTo>
                    <a:pt x="411767" y="49987"/>
                  </a:lnTo>
                  <a:cubicBezTo>
                    <a:pt x="385853" y="44954"/>
                    <a:pt x="371934" y="62238"/>
                    <a:pt x="359716" y="81707"/>
                  </a:cubicBezTo>
                  <a:lnTo>
                    <a:pt x="359716" y="48707"/>
                  </a:lnTo>
                  <a:lnTo>
                    <a:pt x="304912" y="63933"/>
                  </a:lnTo>
                  <a:lnTo>
                    <a:pt x="304912" y="64424"/>
                  </a:lnTo>
                  <a:cubicBezTo>
                    <a:pt x="316141" y="76461"/>
                    <a:pt x="320373" y="88424"/>
                    <a:pt x="320373" y="109674"/>
                  </a:cubicBezTo>
                  <a:lnTo>
                    <a:pt x="320373" y="133398"/>
                  </a:lnTo>
                  <a:cubicBezTo>
                    <a:pt x="320373" y="157612"/>
                    <a:pt x="317619" y="168872"/>
                    <a:pt x="312887" y="182615"/>
                  </a:cubicBezTo>
                  <a:lnTo>
                    <a:pt x="312887" y="183106"/>
                  </a:lnTo>
                  <a:close/>
                  <a:moveTo>
                    <a:pt x="479554" y="141128"/>
                  </a:moveTo>
                  <a:cubicBezTo>
                    <a:pt x="512677" y="141128"/>
                    <a:pt x="535624" y="121158"/>
                    <a:pt x="535624" y="96656"/>
                  </a:cubicBezTo>
                  <a:cubicBezTo>
                    <a:pt x="535624" y="83701"/>
                    <a:pt x="529127" y="73433"/>
                    <a:pt x="517398" y="65927"/>
                  </a:cubicBezTo>
                  <a:lnTo>
                    <a:pt x="553063" y="69467"/>
                  </a:lnTo>
                  <a:lnTo>
                    <a:pt x="554052" y="69467"/>
                  </a:lnTo>
                  <a:lnTo>
                    <a:pt x="554052" y="37746"/>
                  </a:lnTo>
                  <a:lnTo>
                    <a:pt x="553563" y="37459"/>
                  </a:lnTo>
                  <a:lnTo>
                    <a:pt x="511476" y="58495"/>
                  </a:lnTo>
                  <a:cubicBezTo>
                    <a:pt x="502724" y="53260"/>
                    <a:pt x="491772" y="49997"/>
                    <a:pt x="479342" y="49997"/>
                  </a:cubicBezTo>
                  <a:cubicBezTo>
                    <a:pt x="446144" y="49997"/>
                    <a:pt x="423272" y="69680"/>
                    <a:pt x="423272" y="95675"/>
                  </a:cubicBezTo>
                  <a:cubicBezTo>
                    <a:pt x="423272" y="111178"/>
                    <a:pt x="431460" y="124431"/>
                    <a:pt x="445166" y="132428"/>
                  </a:cubicBezTo>
                  <a:cubicBezTo>
                    <a:pt x="433235" y="137386"/>
                    <a:pt x="420029" y="147440"/>
                    <a:pt x="420029" y="166419"/>
                  </a:cubicBezTo>
                  <a:cubicBezTo>
                    <a:pt x="420029" y="177391"/>
                    <a:pt x="424760" y="185612"/>
                    <a:pt x="434012" y="190847"/>
                  </a:cubicBezTo>
                  <a:cubicBezTo>
                    <a:pt x="423272" y="195378"/>
                    <a:pt x="414797" y="203375"/>
                    <a:pt x="414797" y="214357"/>
                  </a:cubicBezTo>
                  <a:cubicBezTo>
                    <a:pt x="414797" y="232632"/>
                    <a:pt x="438456" y="242325"/>
                    <a:pt x="476588" y="242325"/>
                  </a:cubicBezTo>
                  <a:cubicBezTo>
                    <a:pt x="525384" y="242325"/>
                    <a:pt x="553563" y="225116"/>
                    <a:pt x="553775" y="197639"/>
                  </a:cubicBezTo>
                  <a:cubicBezTo>
                    <a:pt x="554062" y="173350"/>
                    <a:pt x="533370" y="162165"/>
                    <a:pt x="501023" y="160385"/>
                  </a:cubicBezTo>
                  <a:lnTo>
                    <a:pt x="471579" y="159116"/>
                  </a:lnTo>
                  <a:cubicBezTo>
                    <a:pt x="453428" y="158124"/>
                    <a:pt x="447707" y="153667"/>
                    <a:pt x="447707" y="146651"/>
                  </a:cubicBezTo>
                  <a:cubicBezTo>
                    <a:pt x="447707" y="142120"/>
                    <a:pt x="449898" y="138655"/>
                    <a:pt x="453928" y="136661"/>
                  </a:cubicBezTo>
                  <a:cubicBezTo>
                    <a:pt x="461414" y="139636"/>
                    <a:pt x="470101" y="141118"/>
                    <a:pt x="479565" y="141118"/>
                  </a:cubicBezTo>
                  <a:close/>
                  <a:moveTo>
                    <a:pt x="479554" y="131426"/>
                  </a:moveTo>
                  <a:cubicBezTo>
                    <a:pt x="467624" y="131426"/>
                    <a:pt x="462116" y="118183"/>
                    <a:pt x="462116" y="95664"/>
                  </a:cubicBezTo>
                  <a:cubicBezTo>
                    <a:pt x="462116" y="73220"/>
                    <a:pt x="467124" y="59689"/>
                    <a:pt x="479352" y="59689"/>
                  </a:cubicBezTo>
                  <a:cubicBezTo>
                    <a:pt x="491570" y="59689"/>
                    <a:pt x="497004" y="73220"/>
                    <a:pt x="497004" y="95664"/>
                  </a:cubicBezTo>
                  <a:cubicBezTo>
                    <a:pt x="497004" y="118183"/>
                    <a:pt x="491570" y="131426"/>
                    <a:pt x="479554" y="131426"/>
                  </a:cubicBezTo>
                  <a:close/>
                  <a:moveTo>
                    <a:pt x="439233" y="207832"/>
                  </a:moveTo>
                  <a:cubicBezTo>
                    <a:pt x="439233" y="202597"/>
                    <a:pt x="441210" y="198129"/>
                    <a:pt x="443188" y="195090"/>
                  </a:cubicBezTo>
                  <a:cubicBezTo>
                    <a:pt x="448909" y="196860"/>
                    <a:pt x="455682" y="197852"/>
                    <a:pt x="463381" y="198353"/>
                  </a:cubicBezTo>
                  <a:lnTo>
                    <a:pt x="489794" y="199622"/>
                  </a:lnTo>
                  <a:cubicBezTo>
                    <a:pt x="514729" y="200827"/>
                    <a:pt x="525671" y="204367"/>
                    <a:pt x="525671" y="214069"/>
                  </a:cubicBezTo>
                  <a:cubicBezTo>
                    <a:pt x="525671" y="225329"/>
                    <a:pt x="511476" y="231065"/>
                    <a:pt x="485562" y="231065"/>
                  </a:cubicBezTo>
                  <a:cubicBezTo>
                    <a:pt x="459649" y="231065"/>
                    <a:pt x="439233" y="225116"/>
                    <a:pt x="439233" y="207843"/>
                  </a:cubicBezTo>
                  <a:close/>
                  <a:moveTo>
                    <a:pt x="626029" y="141128"/>
                  </a:moveTo>
                  <a:cubicBezTo>
                    <a:pt x="659152" y="141128"/>
                    <a:pt x="682099" y="121158"/>
                    <a:pt x="682099" y="96656"/>
                  </a:cubicBezTo>
                  <a:cubicBezTo>
                    <a:pt x="682099" y="83701"/>
                    <a:pt x="675602" y="73433"/>
                    <a:pt x="663873" y="65927"/>
                  </a:cubicBezTo>
                  <a:lnTo>
                    <a:pt x="699537" y="69467"/>
                  </a:lnTo>
                  <a:lnTo>
                    <a:pt x="700526" y="69467"/>
                  </a:lnTo>
                  <a:lnTo>
                    <a:pt x="700526" y="37746"/>
                  </a:lnTo>
                  <a:lnTo>
                    <a:pt x="700037" y="37459"/>
                  </a:lnTo>
                  <a:lnTo>
                    <a:pt x="657950" y="58495"/>
                  </a:lnTo>
                  <a:cubicBezTo>
                    <a:pt x="649199" y="53260"/>
                    <a:pt x="638247" y="49997"/>
                    <a:pt x="625816" y="49997"/>
                  </a:cubicBezTo>
                  <a:cubicBezTo>
                    <a:pt x="592619" y="49997"/>
                    <a:pt x="569746" y="69680"/>
                    <a:pt x="569746" y="95675"/>
                  </a:cubicBezTo>
                  <a:cubicBezTo>
                    <a:pt x="569746" y="111178"/>
                    <a:pt x="577934" y="124431"/>
                    <a:pt x="591641" y="132428"/>
                  </a:cubicBezTo>
                  <a:cubicBezTo>
                    <a:pt x="579710" y="137386"/>
                    <a:pt x="566503" y="147440"/>
                    <a:pt x="566503" y="166419"/>
                  </a:cubicBezTo>
                  <a:cubicBezTo>
                    <a:pt x="566503" y="177391"/>
                    <a:pt x="571235" y="185612"/>
                    <a:pt x="580486" y="190847"/>
                  </a:cubicBezTo>
                  <a:cubicBezTo>
                    <a:pt x="569746" y="195378"/>
                    <a:pt x="561272" y="203375"/>
                    <a:pt x="561272" y="214357"/>
                  </a:cubicBezTo>
                  <a:cubicBezTo>
                    <a:pt x="561272" y="232632"/>
                    <a:pt x="584931" y="242325"/>
                    <a:pt x="623062" y="242325"/>
                  </a:cubicBezTo>
                  <a:cubicBezTo>
                    <a:pt x="671859" y="242325"/>
                    <a:pt x="700037" y="225116"/>
                    <a:pt x="700250" y="197639"/>
                  </a:cubicBezTo>
                  <a:cubicBezTo>
                    <a:pt x="700537" y="173350"/>
                    <a:pt x="679844" y="162165"/>
                    <a:pt x="647498" y="160385"/>
                  </a:cubicBezTo>
                  <a:lnTo>
                    <a:pt x="618054" y="159116"/>
                  </a:lnTo>
                  <a:cubicBezTo>
                    <a:pt x="599903" y="158124"/>
                    <a:pt x="594182" y="153667"/>
                    <a:pt x="594182" y="146651"/>
                  </a:cubicBezTo>
                  <a:cubicBezTo>
                    <a:pt x="594182" y="142120"/>
                    <a:pt x="596372" y="138655"/>
                    <a:pt x="600402" y="136661"/>
                  </a:cubicBezTo>
                  <a:cubicBezTo>
                    <a:pt x="607888" y="139636"/>
                    <a:pt x="616576" y="141118"/>
                    <a:pt x="626040" y="141118"/>
                  </a:cubicBezTo>
                  <a:close/>
                  <a:moveTo>
                    <a:pt x="626029" y="131426"/>
                  </a:moveTo>
                  <a:cubicBezTo>
                    <a:pt x="614098" y="131426"/>
                    <a:pt x="608590" y="118183"/>
                    <a:pt x="608590" y="95664"/>
                  </a:cubicBezTo>
                  <a:cubicBezTo>
                    <a:pt x="608590" y="73220"/>
                    <a:pt x="613598" y="59689"/>
                    <a:pt x="625827" y="59689"/>
                  </a:cubicBezTo>
                  <a:cubicBezTo>
                    <a:pt x="638045" y="59689"/>
                    <a:pt x="643478" y="73220"/>
                    <a:pt x="643478" y="95664"/>
                  </a:cubicBezTo>
                  <a:cubicBezTo>
                    <a:pt x="643478" y="118183"/>
                    <a:pt x="638045" y="131426"/>
                    <a:pt x="626029" y="131426"/>
                  </a:cubicBezTo>
                  <a:close/>
                  <a:moveTo>
                    <a:pt x="585707" y="207832"/>
                  </a:moveTo>
                  <a:cubicBezTo>
                    <a:pt x="585707" y="202597"/>
                    <a:pt x="587685" y="198129"/>
                    <a:pt x="589663" y="195090"/>
                  </a:cubicBezTo>
                  <a:cubicBezTo>
                    <a:pt x="595384" y="196860"/>
                    <a:pt x="602157" y="197852"/>
                    <a:pt x="609856" y="198353"/>
                  </a:cubicBezTo>
                  <a:lnTo>
                    <a:pt x="636269" y="199622"/>
                  </a:lnTo>
                  <a:cubicBezTo>
                    <a:pt x="661204" y="200827"/>
                    <a:pt x="672146" y="204367"/>
                    <a:pt x="672146" y="214069"/>
                  </a:cubicBezTo>
                  <a:cubicBezTo>
                    <a:pt x="672146" y="225329"/>
                    <a:pt x="657950" y="231065"/>
                    <a:pt x="632037" y="231065"/>
                  </a:cubicBezTo>
                  <a:cubicBezTo>
                    <a:pt x="606123" y="231065"/>
                    <a:pt x="585707" y="225116"/>
                    <a:pt x="585707" y="207843"/>
                  </a:cubicBezTo>
                  <a:close/>
                  <a:moveTo>
                    <a:pt x="716498" y="183117"/>
                  </a:moveTo>
                  <a:lnTo>
                    <a:pt x="771515" y="183117"/>
                  </a:lnTo>
                  <a:lnTo>
                    <a:pt x="771515" y="182626"/>
                  </a:lnTo>
                  <a:cubicBezTo>
                    <a:pt x="766783" y="168882"/>
                    <a:pt x="764592" y="156919"/>
                    <a:pt x="764592" y="133622"/>
                  </a:cubicBezTo>
                  <a:lnTo>
                    <a:pt x="764592" y="94182"/>
                  </a:lnTo>
                  <a:cubicBezTo>
                    <a:pt x="768335" y="89437"/>
                    <a:pt x="772780" y="86463"/>
                    <a:pt x="777023" y="86463"/>
                  </a:cubicBezTo>
                  <a:cubicBezTo>
                    <a:pt x="784009" y="86463"/>
                    <a:pt x="797215" y="91207"/>
                    <a:pt x="806679" y="97935"/>
                  </a:cubicBezTo>
                  <a:lnTo>
                    <a:pt x="808657" y="97647"/>
                  </a:lnTo>
                  <a:lnTo>
                    <a:pt x="815367" y="49987"/>
                  </a:lnTo>
                  <a:cubicBezTo>
                    <a:pt x="789453" y="44954"/>
                    <a:pt x="775534" y="62238"/>
                    <a:pt x="763316" y="81707"/>
                  </a:cubicBezTo>
                  <a:lnTo>
                    <a:pt x="763316" y="48707"/>
                  </a:lnTo>
                  <a:lnTo>
                    <a:pt x="708512" y="63933"/>
                  </a:lnTo>
                  <a:lnTo>
                    <a:pt x="708512" y="64424"/>
                  </a:lnTo>
                  <a:cubicBezTo>
                    <a:pt x="719741" y="76461"/>
                    <a:pt x="723973" y="88424"/>
                    <a:pt x="723973" y="109674"/>
                  </a:cubicBezTo>
                  <a:lnTo>
                    <a:pt x="723973" y="133398"/>
                  </a:lnTo>
                  <a:cubicBezTo>
                    <a:pt x="723973" y="157612"/>
                    <a:pt x="721219" y="168872"/>
                    <a:pt x="716487" y="182615"/>
                  </a:cubicBezTo>
                  <a:lnTo>
                    <a:pt x="716487" y="183106"/>
                  </a:lnTo>
                  <a:close/>
                  <a:moveTo>
                    <a:pt x="908355" y="156141"/>
                  </a:moveTo>
                  <a:cubicBezTo>
                    <a:pt x="885898" y="156141"/>
                    <a:pt x="868459" y="144391"/>
                    <a:pt x="865705" y="111178"/>
                  </a:cubicBezTo>
                  <a:lnTo>
                    <a:pt x="943743" y="111178"/>
                  </a:lnTo>
                  <a:cubicBezTo>
                    <a:pt x="944945" y="80940"/>
                    <a:pt x="925805" y="49997"/>
                    <a:pt x="888662" y="49997"/>
                  </a:cubicBezTo>
                  <a:cubicBezTo>
                    <a:pt x="852009" y="49997"/>
                    <a:pt x="824118" y="79170"/>
                    <a:pt x="824118" y="120955"/>
                  </a:cubicBezTo>
                  <a:cubicBezTo>
                    <a:pt x="824118" y="158913"/>
                    <a:pt x="847777" y="187094"/>
                    <a:pt x="886408" y="187094"/>
                  </a:cubicBezTo>
                  <a:cubicBezTo>
                    <a:pt x="916277" y="187094"/>
                    <a:pt x="935981" y="170386"/>
                    <a:pt x="943467" y="145884"/>
                  </a:cubicBezTo>
                  <a:lnTo>
                    <a:pt x="940500" y="143901"/>
                  </a:lnTo>
                  <a:cubicBezTo>
                    <a:pt x="932238" y="151620"/>
                    <a:pt x="922774" y="156152"/>
                    <a:pt x="908366" y="156152"/>
                  </a:cubicBezTo>
                  <a:close/>
                  <a:moveTo>
                    <a:pt x="888163" y="59689"/>
                  </a:moveTo>
                  <a:cubicBezTo>
                    <a:pt x="898115" y="59689"/>
                    <a:pt x="904612" y="68678"/>
                    <a:pt x="904612" y="89928"/>
                  </a:cubicBezTo>
                  <a:lnTo>
                    <a:pt x="904612" y="99918"/>
                  </a:lnTo>
                  <a:lnTo>
                    <a:pt x="865492" y="100910"/>
                  </a:lnTo>
                  <a:cubicBezTo>
                    <a:pt x="865492" y="79170"/>
                    <a:pt x="874180" y="59700"/>
                    <a:pt x="888163" y="59700"/>
                  </a:cubicBezTo>
                  <a:close/>
                  <a:moveTo>
                    <a:pt x="963840" y="183117"/>
                  </a:moveTo>
                  <a:lnTo>
                    <a:pt x="1019134" y="183117"/>
                  </a:lnTo>
                  <a:lnTo>
                    <a:pt x="1019134" y="182626"/>
                  </a:lnTo>
                  <a:cubicBezTo>
                    <a:pt x="1014402" y="168882"/>
                    <a:pt x="1012212" y="156919"/>
                    <a:pt x="1012212" y="133622"/>
                  </a:cubicBezTo>
                  <a:lnTo>
                    <a:pt x="1012212" y="87166"/>
                  </a:lnTo>
                  <a:cubicBezTo>
                    <a:pt x="1017645" y="79447"/>
                    <a:pt x="1026896" y="73924"/>
                    <a:pt x="1037636" y="73924"/>
                  </a:cubicBezTo>
                  <a:cubicBezTo>
                    <a:pt x="1050768" y="73924"/>
                    <a:pt x="1056276" y="81931"/>
                    <a:pt x="1056276" y="92689"/>
                  </a:cubicBezTo>
                  <a:lnTo>
                    <a:pt x="1056276" y="133899"/>
                  </a:lnTo>
                  <a:cubicBezTo>
                    <a:pt x="1056276" y="156909"/>
                    <a:pt x="1054011" y="168882"/>
                    <a:pt x="1049077" y="182615"/>
                  </a:cubicBezTo>
                  <a:lnTo>
                    <a:pt x="1049077" y="183106"/>
                  </a:lnTo>
                  <a:lnTo>
                    <a:pt x="1104094" y="183106"/>
                  </a:lnTo>
                  <a:lnTo>
                    <a:pt x="1104094" y="182615"/>
                  </a:lnTo>
                  <a:cubicBezTo>
                    <a:pt x="1099150" y="168872"/>
                    <a:pt x="1096896" y="157122"/>
                    <a:pt x="1096896" y="133398"/>
                  </a:cubicBezTo>
                  <a:lnTo>
                    <a:pt x="1096896" y="86942"/>
                  </a:lnTo>
                  <a:cubicBezTo>
                    <a:pt x="1096896" y="64210"/>
                    <a:pt x="1081711" y="49976"/>
                    <a:pt x="1057776" y="49976"/>
                  </a:cubicBezTo>
                  <a:cubicBezTo>
                    <a:pt x="1034616" y="49976"/>
                    <a:pt x="1019144" y="63922"/>
                    <a:pt x="1012222" y="75470"/>
                  </a:cubicBezTo>
                  <a:lnTo>
                    <a:pt x="1010946" y="75193"/>
                  </a:lnTo>
                  <a:lnTo>
                    <a:pt x="1010946" y="48707"/>
                  </a:lnTo>
                  <a:lnTo>
                    <a:pt x="956142" y="63933"/>
                  </a:lnTo>
                  <a:lnTo>
                    <a:pt x="956142" y="64424"/>
                  </a:lnTo>
                  <a:cubicBezTo>
                    <a:pt x="967371" y="76461"/>
                    <a:pt x="971603" y="88424"/>
                    <a:pt x="971603" y="109674"/>
                  </a:cubicBezTo>
                  <a:lnTo>
                    <a:pt x="971603" y="133398"/>
                  </a:lnTo>
                  <a:cubicBezTo>
                    <a:pt x="971603" y="157612"/>
                    <a:pt x="968849" y="168872"/>
                    <a:pt x="963840" y="182615"/>
                  </a:cubicBezTo>
                  <a:lnTo>
                    <a:pt x="963840" y="183106"/>
                  </a:lnTo>
                  <a:close/>
                </a:path>
              </a:pathLst>
            </a:custGeom>
            <a:grpFill/>
            <a:ln w="1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F512242C-F388-BF6F-70F4-590500E12439}"/>
              </a:ext>
            </a:extLst>
          </p:cNvPr>
          <p:cNvSpPr/>
          <p:nvPr/>
        </p:nvSpPr>
        <p:spPr>
          <a:xfrm>
            <a:off x="10045400" y="1339"/>
            <a:ext cx="38087" cy="6855246"/>
          </a:xfrm>
          <a:custGeom>
            <a:avLst/>
            <a:gdLst>
              <a:gd name="connsiteX0" fmla="*/ 38088 w 38087"/>
              <a:gd name="connsiteY0" fmla="*/ 0 h 6855246"/>
              <a:gd name="connsiteX1" fmla="*/ 38088 w 38087"/>
              <a:gd name="connsiteY1" fmla="*/ 6855246 h 6855246"/>
              <a:gd name="connsiteX2" fmla="*/ 0 w 38087"/>
              <a:gd name="connsiteY2" fmla="*/ 6855246 h 6855246"/>
              <a:gd name="connsiteX3" fmla="*/ 0 w 38087"/>
              <a:gd name="connsiteY3" fmla="*/ 0 h 6855246"/>
              <a:gd name="connsiteX4" fmla="*/ 38088 w 38087"/>
              <a:gd name="connsiteY4" fmla="*/ 0 h 685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87" h="6855246">
                <a:moveTo>
                  <a:pt x="38088" y="0"/>
                </a:moveTo>
                <a:lnTo>
                  <a:pt x="38088" y="6855246"/>
                </a:lnTo>
                <a:lnTo>
                  <a:pt x="0" y="6855246"/>
                </a:lnTo>
                <a:lnTo>
                  <a:pt x="0" y="0"/>
                </a:lnTo>
                <a:lnTo>
                  <a:pt x="38088" y="0"/>
                </a:lnTo>
                <a:close/>
              </a:path>
            </a:pathLst>
          </a:custGeom>
          <a:solidFill>
            <a:srgbClr val="DAD5C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-form: Shape 20">
            <a:extLst>
              <a:ext uri="{FF2B5EF4-FFF2-40B4-BE49-F238E27FC236}">
                <a16:creationId xmlns:a16="http://schemas.microsoft.com/office/drawing/2014/main" id="{475DD49F-3E7E-90CA-C4F5-5D60C80D6465}"/>
              </a:ext>
            </a:extLst>
          </p:cNvPr>
          <p:cNvSpPr/>
          <p:nvPr/>
        </p:nvSpPr>
        <p:spPr>
          <a:xfrm>
            <a:off x="1" y="4722459"/>
            <a:ext cx="12191954" cy="1949408"/>
          </a:xfrm>
          <a:custGeom>
            <a:avLst/>
            <a:gdLst>
              <a:gd name="connsiteX0" fmla="*/ 12181985 w 12191954"/>
              <a:gd name="connsiteY0" fmla="*/ 1949409 h 1949408"/>
              <a:gd name="connsiteX1" fmla="*/ 11163046 w 12191954"/>
              <a:gd name="connsiteY1" fmla="*/ 1623657 h 1949408"/>
              <a:gd name="connsiteX2" fmla="*/ 10063237 w 12191954"/>
              <a:gd name="connsiteY2" fmla="*/ 1206328 h 1949408"/>
              <a:gd name="connsiteX3" fmla="*/ 10061303 w 12191954"/>
              <a:gd name="connsiteY3" fmla="*/ 1205437 h 1949408"/>
              <a:gd name="connsiteX4" fmla="*/ 10044259 w 12191954"/>
              <a:gd name="connsiteY4" fmla="*/ 1196433 h 1949408"/>
              <a:gd name="connsiteX5" fmla="*/ 7411567 w 12191954"/>
              <a:gd name="connsiteY5" fmla="*/ 327343 h 1949408"/>
              <a:gd name="connsiteX6" fmla="*/ 4198450 w 12191954"/>
              <a:gd name="connsiteY6" fmla="*/ 38088 h 1949408"/>
              <a:gd name="connsiteX7" fmla="*/ 0 w 12191954"/>
              <a:gd name="connsiteY7" fmla="*/ 38088 h 1949408"/>
              <a:gd name="connsiteX8" fmla="*/ 0 w 12191954"/>
              <a:gd name="connsiteY8" fmla="*/ 0 h 1949408"/>
              <a:gd name="connsiteX9" fmla="*/ 4198450 w 12191954"/>
              <a:gd name="connsiteY9" fmla="*/ 0 h 1949408"/>
              <a:gd name="connsiteX10" fmla="*/ 7419750 w 12191954"/>
              <a:gd name="connsiteY10" fmla="*/ 290299 h 1949408"/>
              <a:gd name="connsiteX11" fmla="*/ 10059048 w 12191954"/>
              <a:gd name="connsiteY11" fmla="*/ 1161399 h 1949408"/>
              <a:gd name="connsiteX12" fmla="*/ 10060982 w 12191954"/>
              <a:gd name="connsiteY12" fmla="*/ 1162291 h 1949408"/>
              <a:gd name="connsiteX13" fmla="*/ 10078028 w 12191954"/>
              <a:gd name="connsiteY13" fmla="*/ 1171295 h 1949408"/>
              <a:gd name="connsiteX14" fmla="*/ 11175840 w 12191954"/>
              <a:gd name="connsiteY14" fmla="*/ 1587803 h 1949408"/>
              <a:gd name="connsiteX15" fmla="*/ 12191955 w 12191954"/>
              <a:gd name="connsiteY15" fmla="*/ 1912810 h 1949408"/>
              <a:gd name="connsiteX16" fmla="*/ 12181988 w 12191954"/>
              <a:gd name="connsiteY16" fmla="*/ 1949407 h 19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1954" h="1949408">
                <a:moveTo>
                  <a:pt x="12181985" y="1949409"/>
                </a:moveTo>
                <a:cubicBezTo>
                  <a:pt x="11842451" y="1855944"/>
                  <a:pt x="11509314" y="1747371"/>
                  <a:pt x="11163046" y="1623657"/>
                </a:cubicBezTo>
                <a:cubicBezTo>
                  <a:pt x="10817084" y="1500050"/>
                  <a:pt x="10456700" y="1360854"/>
                  <a:pt x="10063237" y="1206328"/>
                </a:cubicBezTo>
                <a:lnTo>
                  <a:pt x="10061303" y="1205437"/>
                </a:lnTo>
                <a:lnTo>
                  <a:pt x="10044259" y="1196433"/>
                </a:lnTo>
                <a:cubicBezTo>
                  <a:pt x="9059885" y="809880"/>
                  <a:pt x="8283625" y="520203"/>
                  <a:pt x="7411567" y="327343"/>
                </a:cubicBezTo>
                <a:cubicBezTo>
                  <a:pt x="6539260" y="134428"/>
                  <a:pt x="5569854" y="38088"/>
                  <a:pt x="4198450" y="38088"/>
                </a:cubicBezTo>
                <a:lnTo>
                  <a:pt x="0" y="38088"/>
                </a:lnTo>
                <a:lnTo>
                  <a:pt x="0" y="0"/>
                </a:lnTo>
                <a:lnTo>
                  <a:pt x="4198450" y="0"/>
                </a:lnTo>
                <a:cubicBezTo>
                  <a:pt x="5572348" y="0"/>
                  <a:pt x="6544296" y="96688"/>
                  <a:pt x="7419750" y="290299"/>
                </a:cubicBezTo>
                <a:cubicBezTo>
                  <a:pt x="8295176" y="483903"/>
                  <a:pt x="9072892" y="774137"/>
                  <a:pt x="10059048" y="1161399"/>
                </a:cubicBezTo>
                <a:lnTo>
                  <a:pt x="10060982" y="1162291"/>
                </a:lnTo>
                <a:lnTo>
                  <a:pt x="10078028" y="1171295"/>
                </a:lnTo>
                <a:cubicBezTo>
                  <a:pt x="10469937" y="1325207"/>
                  <a:pt x="10829298" y="1463989"/>
                  <a:pt x="11175840" y="1587803"/>
                </a:cubicBezTo>
                <a:cubicBezTo>
                  <a:pt x="11522360" y="1711608"/>
                  <a:pt x="11854763" y="1819991"/>
                  <a:pt x="12191955" y="1912810"/>
                </a:cubicBezTo>
                <a:lnTo>
                  <a:pt x="12181988" y="1949407"/>
                </a:lnTo>
                <a:close/>
              </a:path>
            </a:pathLst>
          </a:custGeom>
          <a:solidFill>
            <a:srgbClr val="DAD5C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B75CC3-BCD9-F783-2583-D24106BB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5200" y="4003763"/>
            <a:ext cx="3866025" cy="254171"/>
          </a:xfrm>
        </p:spPr>
        <p:txBody>
          <a:bodyPr/>
          <a:lstStyle>
            <a:lvl1pPr>
              <a:defRPr sz="1500" b="1">
                <a:solidFill>
                  <a:srgbClr val="DAD5C3"/>
                </a:solidFill>
              </a:defRPr>
            </a:lvl1pPr>
          </a:lstStyle>
          <a:p>
            <a:fld id="{CAC5BA8B-6DB1-4914-8EFF-16C441E223BD}" type="datetime1">
              <a:rPr lang="en-GB" smtClean="0"/>
              <a:pPr/>
              <a:t>15/05/2026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5C99D-466A-15A8-3568-57C67BD6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003" y="7056444"/>
            <a:ext cx="784617" cy="254171"/>
          </a:xfrm>
        </p:spPr>
        <p:txBody>
          <a:bodyPr/>
          <a:lstStyle>
            <a:lvl1pPr>
              <a:defRPr>
                <a:solidFill>
                  <a:srgbClr val="E9E3E3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382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>
      <p:bgPr>
        <a:solidFill>
          <a:srgbClr val="164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8EF43D4-F3F9-2260-24B5-9F278159A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1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2052" y="1568173"/>
            <a:ext cx="8503477" cy="1649965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5500">
                <a:solidFill>
                  <a:srgbClr val="DAD5C3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42052" y="3324157"/>
            <a:ext cx="8503477" cy="925373"/>
          </a:xfrm>
        </p:spPr>
        <p:txBody>
          <a:bodyPr/>
          <a:lstStyle>
            <a:lvl1pPr marL="0" indent="0" algn="ctr">
              <a:buNone/>
              <a:defRPr sz="2500">
                <a:solidFill>
                  <a:srgbClr val="DAD5C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B75CC3-BCD9-F783-2583-D24106BB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4799" y="4355549"/>
            <a:ext cx="3866025" cy="357378"/>
          </a:xfrm>
        </p:spPr>
        <p:txBody>
          <a:bodyPr/>
          <a:lstStyle>
            <a:lvl1pPr algn="ctr">
              <a:defRPr sz="1500" b="1">
                <a:solidFill>
                  <a:srgbClr val="DAD5C3"/>
                </a:solidFill>
              </a:defRPr>
            </a:lvl1pPr>
          </a:lstStyle>
          <a:p>
            <a:fld id="{CAC5BA8B-6DB1-4914-8EFF-16C441E223BD}" type="datetime1">
              <a:rPr lang="en-GB" smtClean="0"/>
              <a:pPr/>
              <a:t>15/05/2026</a:t>
            </a:fld>
            <a:endParaRPr lang="fi-FI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5FE9FE-0607-0605-C91E-447F988D7721}"/>
              </a:ext>
            </a:extLst>
          </p:cNvPr>
          <p:cNvGrpSpPr/>
          <p:nvPr userDrawn="1"/>
        </p:nvGrpSpPr>
        <p:grpSpPr bwMode="gray">
          <a:xfrm>
            <a:off x="5259344" y="5340713"/>
            <a:ext cx="1677916" cy="914313"/>
            <a:chOff x="5126821" y="5358383"/>
            <a:chExt cx="1729343" cy="942336"/>
          </a:xfrm>
          <a:solidFill>
            <a:srgbClr val="DAD5C3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680D33EE-3B2B-31D8-06AD-DB4A330D8D0F}"/>
                </a:ext>
              </a:extLst>
            </p:cNvPr>
            <p:cNvSpPr/>
            <p:nvPr/>
          </p:nvSpPr>
          <p:spPr bwMode="gray">
            <a:xfrm>
              <a:off x="5913326" y="5358383"/>
              <a:ext cx="27295" cy="942336"/>
            </a:xfrm>
            <a:custGeom>
              <a:avLst/>
              <a:gdLst>
                <a:gd name="connsiteX0" fmla="*/ 0 w 27295"/>
                <a:gd name="connsiteY0" fmla="*/ 0 h 942336"/>
                <a:gd name="connsiteX1" fmla="*/ 27296 w 27295"/>
                <a:gd name="connsiteY1" fmla="*/ 0 h 942336"/>
                <a:gd name="connsiteX2" fmla="*/ 27296 w 27295"/>
                <a:gd name="connsiteY2" fmla="*/ 942337 h 942336"/>
                <a:gd name="connsiteX3" fmla="*/ 0 w 27295"/>
                <a:gd name="connsiteY3" fmla="*/ 942337 h 9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95" h="942336">
                  <a:moveTo>
                    <a:pt x="0" y="0"/>
                  </a:moveTo>
                  <a:lnTo>
                    <a:pt x="27296" y="0"/>
                  </a:lnTo>
                  <a:lnTo>
                    <a:pt x="27296" y="942337"/>
                  </a:lnTo>
                  <a:lnTo>
                    <a:pt x="0" y="942337"/>
                  </a:lnTo>
                  <a:close/>
                </a:path>
              </a:pathLst>
            </a:custGeom>
            <a:grpFill/>
            <a:ln w="4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C62E30B6-66FC-5EBC-C366-4FE9E1CDAEEE}"/>
                </a:ext>
              </a:extLst>
            </p:cNvPr>
            <p:cNvSpPr/>
            <p:nvPr/>
          </p:nvSpPr>
          <p:spPr bwMode="gray">
            <a:xfrm>
              <a:off x="5126821" y="5487831"/>
              <a:ext cx="623005" cy="694713"/>
            </a:xfrm>
            <a:custGeom>
              <a:avLst/>
              <a:gdLst>
                <a:gd name="connsiteX0" fmla="*/ 290894 w 623005"/>
                <a:gd name="connsiteY0" fmla="*/ 656737 h 694713"/>
                <a:gd name="connsiteX1" fmla="*/ 245980 w 623005"/>
                <a:gd name="connsiteY1" fmla="*/ 654820 h 694713"/>
                <a:gd name="connsiteX2" fmla="*/ 245980 w 623005"/>
                <a:gd name="connsiteY2" fmla="*/ 354934 h 694713"/>
                <a:gd name="connsiteX3" fmla="*/ 284321 w 623005"/>
                <a:gd name="connsiteY3" fmla="*/ 354934 h 694713"/>
                <a:gd name="connsiteX4" fmla="*/ 417148 w 623005"/>
                <a:gd name="connsiteY4" fmla="*/ 505836 h 694713"/>
                <a:gd name="connsiteX5" fmla="*/ 290849 w 623005"/>
                <a:gd name="connsiteY5" fmla="*/ 656737 h 694713"/>
                <a:gd name="connsiteX6" fmla="*/ 246025 w 623005"/>
                <a:gd name="connsiteY6" fmla="*/ 312210 h 694713"/>
                <a:gd name="connsiteX7" fmla="*/ 246025 w 623005"/>
                <a:gd name="connsiteY7" fmla="*/ 42678 h 694713"/>
                <a:gd name="connsiteX8" fmla="*/ 289068 w 623005"/>
                <a:gd name="connsiteY8" fmla="*/ 40761 h 694713"/>
                <a:gd name="connsiteX9" fmla="*/ 403180 w 623005"/>
                <a:gd name="connsiteY9" fmla="*/ 174591 h 694713"/>
                <a:gd name="connsiteX10" fmla="*/ 283454 w 623005"/>
                <a:gd name="connsiteY10" fmla="*/ 312210 h 694713"/>
                <a:gd name="connsiteX11" fmla="*/ 246025 w 623005"/>
                <a:gd name="connsiteY11" fmla="*/ 312210 h 694713"/>
                <a:gd name="connsiteX12" fmla="*/ 623006 w 623005"/>
                <a:gd name="connsiteY12" fmla="*/ 514371 h 694713"/>
                <a:gd name="connsiteX13" fmla="*/ 440609 w 623005"/>
                <a:gd name="connsiteY13" fmla="*/ 333116 h 694713"/>
                <a:gd name="connsiteX14" fmla="*/ 594021 w 623005"/>
                <a:gd name="connsiteY14" fmla="*/ 158479 h 694713"/>
                <a:gd name="connsiteX15" fmla="*/ 351739 w 623005"/>
                <a:gd name="connsiteY15" fmla="*/ 0 h 694713"/>
                <a:gd name="connsiteX16" fmla="*/ 0 w 623005"/>
                <a:gd name="connsiteY16" fmla="*/ 0 h 694713"/>
                <a:gd name="connsiteX17" fmla="*/ 0 w 623005"/>
                <a:gd name="connsiteY17" fmla="*/ 1917 h 694713"/>
                <a:gd name="connsiteX18" fmla="*/ 45827 w 623005"/>
                <a:gd name="connsiteY18" fmla="*/ 237262 h 694713"/>
                <a:gd name="connsiteX19" fmla="*/ 45827 w 623005"/>
                <a:gd name="connsiteY19" fmla="*/ 457452 h 694713"/>
                <a:gd name="connsiteX20" fmla="*/ 0 w 623005"/>
                <a:gd name="connsiteY20" fmla="*/ 692797 h 694713"/>
                <a:gd name="connsiteX21" fmla="*/ 0 w 623005"/>
                <a:gd name="connsiteY21" fmla="*/ 694714 h 694713"/>
                <a:gd name="connsiteX22" fmla="*/ 367623 w 623005"/>
                <a:gd name="connsiteY22" fmla="*/ 694714 h 694713"/>
                <a:gd name="connsiteX23" fmla="*/ 623006 w 623005"/>
                <a:gd name="connsiteY23" fmla="*/ 514371 h 6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3005" h="694713">
                  <a:moveTo>
                    <a:pt x="290894" y="656737"/>
                  </a:moveTo>
                  <a:cubicBezTo>
                    <a:pt x="276881" y="656737"/>
                    <a:pt x="260951" y="656737"/>
                    <a:pt x="245980" y="654820"/>
                  </a:cubicBezTo>
                  <a:lnTo>
                    <a:pt x="245980" y="354934"/>
                  </a:lnTo>
                  <a:lnTo>
                    <a:pt x="284321" y="354934"/>
                  </a:lnTo>
                  <a:cubicBezTo>
                    <a:pt x="390035" y="354934"/>
                    <a:pt x="417148" y="423264"/>
                    <a:pt x="417148" y="505836"/>
                  </a:cubicBezTo>
                  <a:cubicBezTo>
                    <a:pt x="417148" y="588407"/>
                    <a:pt x="381590" y="656737"/>
                    <a:pt x="290849" y="656737"/>
                  </a:cubicBezTo>
                  <a:moveTo>
                    <a:pt x="246025" y="312210"/>
                  </a:moveTo>
                  <a:lnTo>
                    <a:pt x="246025" y="42678"/>
                  </a:lnTo>
                  <a:cubicBezTo>
                    <a:pt x="261910" y="41719"/>
                    <a:pt x="275968" y="40761"/>
                    <a:pt x="289068" y="40761"/>
                  </a:cubicBezTo>
                  <a:cubicBezTo>
                    <a:pt x="383553" y="40761"/>
                    <a:pt x="403180" y="109091"/>
                    <a:pt x="403180" y="174591"/>
                  </a:cubicBezTo>
                  <a:cubicBezTo>
                    <a:pt x="403180" y="240092"/>
                    <a:pt x="372325" y="312210"/>
                    <a:pt x="283454" y="312210"/>
                  </a:cubicBezTo>
                  <a:lnTo>
                    <a:pt x="246025" y="312210"/>
                  </a:lnTo>
                  <a:close/>
                  <a:moveTo>
                    <a:pt x="623006" y="514371"/>
                  </a:moveTo>
                  <a:cubicBezTo>
                    <a:pt x="623006" y="423264"/>
                    <a:pt x="567821" y="358722"/>
                    <a:pt x="440609" y="333116"/>
                  </a:cubicBezTo>
                  <a:cubicBezTo>
                    <a:pt x="563165" y="303675"/>
                    <a:pt x="594021" y="226809"/>
                    <a:pt x="594021" y="158479"/>
                  </a:cubicBezTo>
                  <a:cubicBezTo>
                    <a:pt x="594021" y="62625"/>
                    <a:pt x="527608" y="0"/>
                    <a:pt x="351739" y="0"/>
                  </a:cubicBezTo>
                  <a:lnTo>
                    <a:pt x="0" y="0"/>
                  </a:lnTo>
                  <a:lnTo>
                    <a:pt x="0" y="1917"/>
                  </a:lnTo>
                  <a:cubicBezTo>
                    <a:pt x="30856" y="81659"/>
                    <a:pt x="45827" y="126253"/>
                    <a:pt x="45827" y="237262"/>
                  </a:cubicBezTo>
                  <a:lnTo>
                    <a:pt x="45827" y="457452"/>
                  </a:lnTo>
                  <a:cubicBezTo>
                    <a:pt x="45827" y="568506"/>
                    <a:pt x="30856" y="613101"/>
                    <a:pt x="0" y="692797"/>
                  </a:cubicBezTo>
                  <a:lnTo>
                    <a:pt x="0" y="694714"/>
                  </a:lnTo>
                  <a:lnTo>
                    <a:pt x="367623" y="694714"/>
                  </a:lnTo>
                  <a:cubicBezTo>
                    <a:pt x="547235" y="694714"/>
                    <a:pt x="623006" y="626383"/>
                    <a:pt x="623006" y="514371"/>
                  </a:cubicBezTo>
                </a:path>
              </a:pathLst>
            </a:custGeom>
            <a:grpFill/>
            <a:ln w="4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id="{A40A118E-C780-CBCF-A697-33FA506BB32D}"/>
                </a:ext>
              </a:extLst>
            </p:cNvPr>
            <p:cNvGrpSpPr/>
            <p:nvPr/>
          </p:nvGrpSpPr>
          <p:grpSpPr bwMode="gray">
            <a:xfrm>
              <a:off x="6024060" y="5428082"/>
              <a:ext cx="832104" cy="776519"/>
              <a:chOff x="6024060" y="5428082"/>
              <a:chExt cx="832104" cy="776519"/>
            </a:xfrm>
            <a:grpFill/>
          </p:grpSpPr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1867B7F7-1F93-5151-CE09-ED05DE3735CA}"/>
                  </a:ext>
                </a:extLst>
              </p:cNvPr>
              <p:cNvSpPr/>
              <p:nvPr/>
            </p:nvSpPr>
            <p:spPr bwMode="gray">
              <a:xfrm>
                <a:off x="6316735" y="5555431"/>
                <a:ext cx="215260" cy="174545"/>
              </a:xfrm>
              <a:custGeom>
                <a:avLst/>
                <a:gdLst>
                  <a:gd name="connsiteX0" fmla="*/ 137847 w 215260"/>
                  <a:gd name="connsiteY0" fmla="*/ 174546 h 174545"/>
                  <a:gd name="connsiteX1" fmla="*/ 215261 w 215260"/>
                  <a:gd name="connsiteY1" fmla="*/ 117261 h 174545"/>
                  <a:gd name="connsiteX2" fmla="*/ 0 w 215260"/>
                  <a:gd name="connsiteY2" fmla="*/ 0 h 174545"/>
                  <a:gd name="connsiteX3" fmla="*/ 137847 w 215260"/>
                  <a:gd name="connsiteY3" fmla="*/ 174546 h 17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260" h="174545">
                    <a:moveTo>
                      <a:pt x="137847" y="174546"/>
                    </a:moveTo>
                    <a:cubicBezTo>
                      <a:pt x="198783" y="174546"/>
                      <a:pt x="215261" y="117261"/>
                      <a:pt x="215261" y="117261"/>
                    </a:cubicBezTo>
                    <a:cubicBezTo>
                      <a:pt x="118996" y="170940"/>
                      <a:pt x="101879" y="10727"/>
                      <a:pt x="0" y="0"/>
                    </a:cubicBezTo>
                    <a:cubicBezTo>
                      <a:pt x="70065" y="37018"/>
                      <a:pt x="67143" y="174546"/>
                      <a:pt x="137847" y="174546"/>
                    </a:cubicBezTo>
                    <a:close/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9D087C56-8C3D-342B-769F-27BC1644112D}"/>
                  </a:ext>
                </a:extLst>
              </p:cNvPr>
              <p:cNvSpPr/>
              <p:nvPr/>
            </p:nvSpPr>
            <p:spPr bwMode="gray">
              <a:xfrm>
                <a:off x="6183954" y="5496367"/>
                <a:ext cx="301438" cy="346006"/>
              </a:xfrm>
              <a:custGeom>
                <a:avLst/>
                <a:gdLst>
                  <a:gd name="connsiteX0" fmla="*/ 301438 w 301438"/>
                  <a:gd name="connsiteY0" fmla="*/ 260997 h 346006"/>
                  <a:gd name="connsiteX1" fmla="*/ 201978 w 301438"/>
                  <a:gd name="connsiteY1" fmla="*/ 248673 h 346006"/>
                  <a:gd name="connsiteX2" fmla="*/ 153686 w 301438"/>
                  <a:gd name="connsiteY2" fmla="*/ 148209 h 346006"/>
                  <a:gd name="connsiteX3" fmla="*/ 20084 w 301438"/>
                  <a:gd name="connsiteY3" fmla="*/ 4656 h 346006"/>
                  <a:gd name="connsiteX4" fmla="*/ 0 w 301438"/>
                  <a:gd name="connsiteY4" fmla="*/ 0 h 346006"/>
                  <a:gd name="connsiteX5" fmla="*/ 176782 w 301438"/>
                  <a:gd name="connsiteY5" fmla="*/ 339552 h 346006"/>
                  <a:gd name="connsiteX6" fmla="*/ 301438 w 301438"/>
                  <a:gd name="connsiteY6" fmla="*/ 260997 h 34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438" h="346006">
                    <a:moveTo>
                      <a:pt x="301438" y="260997"/>
                    </a:moveTo>
                    <a:cubicBezTo>
                      <a:pt x="264648" y="284002"/>
                      <a:pt x="229137" y="285143"/>
                      <a:pt x="201978" y="248673"/>
                    </a:cubicBezTo>
                    <a:cubicBezTo>
                      <a:pt x="179293" y="219551"/>
                      <a:pt x="167882" y="182534"/>
                      <a:pt x="153686" y="148209"/>
                    </a:cubicBezTo>
                    <a:cubicBezTo>
                      <a:pt x="127440" y="84808"/>
                      <a:pt x="77231" y="21773"/>
                      <a:pt x="20084" y="4656"/>
                    </a:cubicBezTo>
                    <a:lnTo>
                      <a:pt x="0" y="0"/>
                    </a:lnTo>
                    <a:cubicBezTo>
                      <a:pt x="128627" y="80928"/>
                      <a:pt x="78144" y="287106"/>
                      <a:pt x="176782" y="339552"/>
                    </a:cubicBezTo>
                    <a:cubicBezTo>
                      <a:pt x="242511" y="373740"/>
                      <a:pt x="301438" y="260997"/>
                      <a:pt x="301438" y="260997"/>
                    </a:cubicBezTo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40ED15DC-3A5F-65AF-6B50-1E66E90872DF}"/>
                  </a:ext>
                </a:extLst>
              </p:cNvPr>
              <p:cNvSpPr/>
              <p:nvPr/>
            </p:nvSpPr>
            <p:spPr bwMode="gray">
              <a:xfrm>
                <a:off x="6024060" y="5428082"/>
                <a:ext cx="394416" cy="561293"/>
              </a:xfrm>
              <a:custGeom>
                <a:avLst/>
                <a:gdLst>
                  <a:gd name="connsiteX0" fmla="*/ 0 w 394416"/>
                  <a:gd name="connsiteY0" fmla="*/ 46 h 561293"/>
                  <a:gd name="connsiteX1" fmla="*/ 213800 w 394416"/>
                  <a:gd name="connsiteY1" fmla="*/ 254013 h 561293"/>
                  <a:gd name="connsiteX2" fmla="*/ 394417 w 394416"/>
                  <a:gd name="connsiteY2" fmla="*/ 436866 h 561293"/>
                  <a:gd name="connsiteX3" fmla="*/ 251320 w 394416"/>
                  <a:gd name="connsiteY3" fmla="*/ 561294 h 561293"/>
                  <a:gd name="connsiteX4" fmla="*/ 0 w 394416"/>
                  <a:gd name="connsiteY4" fmla="*/ 0 h 56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416" h="561293">
                    <a:moveTo>
                      <a:pt x="0" y="46"/>
                    </a:moveTo>
                    <a:cubicBezTo>
                      <a:pt x="0" y="46"/>
                      <a:pt x="166056" y="30719"/>
                      <a:pt x="213800" y="254013"/>
                    </a:cubicBezTo>
                    <a:cubicBezTo>
                      <a:pt x="277338" y="551343"/>
                      <a:pt x="394417" y="436866"/>
                      <a:pt x="394417" y="436866"/>
                    </a:cubicBezTo>
                    <a:cubicBezTo>
                      <a:pt x="329692" y="537102"/>
                      <a:pt x="304359" y="561294"/>
                      <a:pt x="251320" y="561294"/>
                    </a:cubicBezTo>
                    <a:cubicBezTo>
                      <a:pt x="112377" y="561294"/>
                      <a:pt x="197231" y="146018"/>
                      <a:pt x="0" y="0"/>
                    </a:cubicBezTo>
                    <a:close/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09F5994B-BD33-6F8C-CDF9-3565241D5B7F}"/>
                  </a:ext>
                </a:extLst>
              </p:cNvPr>
              <p:cNvSpPr/>
              <p:nvPr/>
            </p:nvSpPr>
            <p:spPr bwMode="gray">
              <a:xfrm>
                <a:off x="6159625" y="5560467"/>
                <a:ext cx="696539" cy="644135"/>
              </a:xfrm>
              <a:custGeom>
                <a:avLst/>
                <a:gdLst>
                  <a:gd name="connsiteX0" fmla="*/ 488901 w 696539"/>
                  <a:gd name="connsiteY0" fmla="*/ 76349 h 644135"/>
                  <a:gd name="connsiteX1" fmla="*/ 287334 w 696539"/>
                  <a:gd name="connsiteY1" fmla="*/ 499567 h 644135"/>
                  <a:gd name="connsiteX2" fmla="*/ 0 w 696539"/>
                  <a:gd name="connsiteY2" fmla="*/ 636730 h 644135"/>
                  <a:gd name="connsiteX3" fmla="*/ 421575 w 696539"/>
                  <a:gd name="connsiteY3" fmla="*/ 95976 h 644135"/>
                  <a:gd name="connsiteX4" fmla="*/ 696539 w 696539"/>
                  <a:gd name="connsiteY4" fmla="*/ 106338 h 644135"/>
                  <a:gd name="connsiteX5" fmla="*/ 488901 w 696539"/>
                  <a:gd name="connsiteY5" fmla="*/ 76349 h 64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6539" h="644135">
                    <a:moveTo>
                      <a:pt x="488901" y="76349"/>
                    </a:moveTo>
                    <a:cubicBezTo>
                      <a:pt x="424086" y="148331"/>
                      <a:pt x="386474" y="320549"/>
                      <a:pt x="287334" y="499567"/>
                    </a:cubicBezTo>
                    <a:cubicBezTo>
                      <a:pt x="180662" y="692189"/>
                      <a:pt x="0" y="636730"/>
                      <a:pt x="0" y="636730"/>
                    </a:cubicBezTo>
                    <a:cubicBezTo>
                      <a:pt x="0" y="636730"/>
                      <a:pt x="123971" y="620161"/>
                      <a:pt x="421575" y="95976"/>
                    </a:cubicBezTo>
                    <a:cubicBezTo>
                      <a:pt x="552713" y="-125857"/>
                      <a:pt x="696539" y="106338"/>
                      <a:pt x="696539" y="106338"/>
                    </a:cubicBezTo>
                    <a:cubicBezTo>
                      <a:pt x="696539" y="106338"/>
                      <a:pt x="568369" y="-15534"/>
                      <a:pt x="488901" y="76349"/>
                    </a:cubicBezTo>
                    <a:close/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9C0A086-EA5B-64D9-6953-C883CC7D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003" y="7056444"/>
            <a:ext cx="784617" cy="254171"/>
          </a:xfrm>
        </p:spPr>
        <p:txBody>
          <a:bodyPr/>
          <a:lstStyle>
            <a:lvl1pPr>
              <a:defRPr>
                <a:solidFill>
                  <a:srgbClr val="E9E3E3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269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bg>
      <p:bgPr>
        <a:solidFill>
          <a:srgbClr val="164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37A6E-EBE6-E16A-C86E-EA6190F55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2052" y="1568173"/>
            <a:ext cx="8503477" cy="1649965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5500">
                <a:solidFill>
                  <a:srgbClr val="DAD5C3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42052" y="3324157"/>
            <a:ext cx="8503477" cy="925373"/>
          </a:xfrm>
        </p:spPr>
        <p:txBody>
          <a:bodyPr/>
          <a:lstStyle>
            <a:lvl1pPr marL="0" indent="0" algn="ctr">
              <a:buNone/>
              <a:defRPr sz="2500">
                <a:solidFill>
                  <a:srgbClr val="DAD5C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B75CC3-BCD9-F783-2583-D24106BB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4799" y="4355549"/>
            <a:ext cx="3866025" cy="357378"/>
          </a:xfrm>
        </p:spPr>
        <p:txBody>
          <a:bodyPr/>
          <a:lstStyle>
            <a:lvl1pPr algn="ctr">
              <a:defRPr sz="1500" b="1">
                <a:solidFill>
                  <a:srgbClr val="DAD5C3"/>
                </a:solidFill>
              </a:defRPr>
            </a:lvl1pPr>
          </a:lstStyle>
          <a:p>
            <a:fld id="{CAC5BA8B-6DB1-4914-8EFF-16C441E223BD}" type="datetime1">
              <a:rPr lang="en-GB" smtClean="0"/>
              <a:pPr/>
              <a:t>15/05/2026</a:t>
            </a:fld>
            <a:endParaRPr lang="fi-FI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5FE9FE-0607-0605-C91E-447F988D7721}"/>
              </a:ext>
            </a:extLst>
          </p:cNvPr>
          <p:cNvGrpSpPr/>
          <p:nvPr userDrawn="1"/>
        </p:nvGrpSpPr>
        <p:grpSpPr bwMode="gray">
          <a:xfrm>
            <a:off x="5259344" y="5340713"/>
            <a:ext cx="1677916" cy="914313"/>
            <a:chOff x="5126821" y="5358383"/>
            <a:chExt cx="1729343" cy="942336"/>
          </a:xfrm>
          <a:solidFill>
            <a:srgbClr val="DAD5C3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680D33EE-3B2B-31D8-06AD-DB4A330D8D0F}"/>
                </a:ext>
              </a:extLst>
            </p:cNvPr>
            <p:cNvSpPr/>
            <p:nvPr/>
          </p:nvSpPr>
          <p:spPr bwMode="gray">
            <a:xfrm>
              <a:off x="5913326" y="5358383"/>
              <a:ext cx="27295" cy="942336"/>
            </a:xfrm>
            <a:custGeom>
              <a:avLst/>
              <a:gdLst>
                <a:gd name="connsiteX0" fmla="*/ 0 w 27295"/>
                <a:gd name="connsiteY0" fmla="*/ 0 h 942336"/>
                <a:gd name="connsiteX1" fmla="*/ 27296 w 27295"/>
                <a:gd name="connsiteY1" fmla="*/ 0 h 942336"/>
                <a:gd name="connsiteX2" fmla="*/ 27296 w 27295"/>
                <a:gd name="connsiteY2" fmla="*/ 942337 h 942336"/>
                <a:gd name="connsiteX3" fmla="*/ 0 w 27295"/>
                <a:gd name="connsiteY3" fmla="*/ 942337 h 9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95" h="942336">
                  <a:moveTo>
                    <a:pt x="0" y="0"/>
                  </a:moveTo>
                  <a:lnTo>
                    <a:pt x="27296" y="0"/>
                  </a:lnTo>
                  <a:lnTo>
                    <a:pt x="27296" y="942337"/>
                  </a:lnTo>
                  <a:lnTo>
                    <a:pt x="0" y="942337"/>
                  </a:lnTo>
                  <a:close/>
                </a:path>
              </a:pathLst>
            </a:custGeom>
            <a:grpFill/>
            <a:ln w="4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C62E30B6-66FC-5EBC-C366-4FE9E1CDAEEE}"/>
                </a:ext>
              </a:extLst>
            </p:cNvPr>
            <p:cNvSpPr/>
            <p:nvPr/>
          </p:nvSpPr>
          <p:spPr bwMode="gray">
            <a:xfrm>
              <a:off x="5126821" y="5487831"/>
              <a:ext cx="623005" cy="694713"/>
            </a:xfrm>
            <a:custGeom>
              <a:avLst/>
              <a:gdLst>
                <a:gd name="connsiteX0" fmla="*/ 290894 w 623005"/>
                <a:gd name="connsiteY0" fmla="*/ 656737 h 694713"/>
                <a:gd name="connsiteX1" fmla="*/ 245980 w 623005"/>
                <a:gd name="connsiteY1" fmla="*/ 654820 h 694713"/>
                <a:gd name="connsiteX2" fmla="*/ 245980 w 623005"/>
                <a:gd name="connsiteY2" fmla="*/ 354934 h 694713"/>
                <a:gd name="connsiteX3" fmla="*/ 284321 w 623005"/>
                <a:gd name="connsiteY3" fmla="*/ 354934 h 694713"/>
                <a:gd name="connsiteX4" fmla="*/ 417148 w 623005"/>
                <a:gd name="connsiteY4" fmla="*/ 505836 h 694713"/>
                <a:gd name="connsiteX5" fmla="*/ 290849 w 623005"/>
                <a:gd name="connsiteY5" fmla="*/ 656737 h 694713"/>
                <a:gd name="connsiteX6" fmla="*/ 246025 w 623005"/>
                <a:gd name="connsiteY6" fmla="*/ 312210 h 694713"/>
                <a:gd name="connsiteX7" fmla="*/ 246025 w 623005"/>
                <a:gd name="connsiteY7" fmla="*/ 42678 h 694713"/>
                <a:gd name="connsiteX8" fmla="*/ 289068 w 623005"/>
                <a:gd name="connsiteY8" fmla="*/ 40761 h 694713"/>
                <a:gd name="connsiteX9" fmla="*/ 403180 w 623005"/>
                <a:gd name="connsiteY9" fmla="*/ 174591 h 694713"/>
                <a:gd name="connsiteX10" fmla="*/ 283454 w 623005"/>
                <a:gd name="connsiteY10" fmla="*/ 312210 h 694713"/>
                <a:gd name="connsiteX11" fmla="*/ 246025 w 623005"/>
                <a:gd name="connsiteY11" fmla="*/ 312210 h 694713"/>
                <a:gd name="connsiteX12" fmla="*/ 623006 w 623005"/>
                <a:gd name="connsiteY12" fmla="*/ 514371 h 694713"/>
                <a:gd name="connsiteX13" fmla="*/ 440609 w 623005"/>
                <a:gd name="connsiteY13" fmla="*/ 333116 h 694713"/>
                <a:gd name="connsiteX14" fmla="*/ 594021 w 623005"/>
                <a:gd name="connsiteY14" fmla="*/ 158479 h 694713"/>
                <a:gd name="connsiteX15" fmla="*/ 351739 w 623005"/>
                <a:gd name="connsiteY15" fmla="*/ 0 h 694713"/>
                <a:gd name="connsiteX16" fmla="*/ 0 w 623005"/>
                <a:gd name="connsiteY16" fmla="*/ 0 h 694713"/>
                <a:gd name="connsiteX17" fmla="*/ 0 w 623005"/>
                <a:gd name="connsiteY17" fmla="*/ 1917 h 694713"/>
                <a:gd name="connsiteX18" fmla="*/ 45827 w 623005"/>
                <a:gd name="connsiteY18" fmla="*/ 237262 h 694713"/>
                <a:gd name="connsiteX19" fmla="*/ 45827 w 623005"/>
                <a:gd name="connsiteY19" fmla="*/ 457452 h 694713"/>
                <a:gd name="connsiteX20" fmla="*/ 0 w 623005"/>
                <a:gd name="connsiteY20" fmla="*/ 692797 h 694713"/>
                <a:gd name="connsiteX21" fmla="*/ 0 w 623005"/>
                <a:gd name="connsiteY21" fmla="*/ 694714 h 694713"/>
                <a:gd name="connsiteX22" fmla="*/ 367623 w 623005"/>
                <a:gd name="connsiteY22" fmla="*/ 694714 h 694713"/>
                <a:gd name="connsiteX23" fmla="*/ 623006 w 623005"/>
                <a:gd name="connsiteY23" fmla="*/ 514371 h 6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3005" h="694713">
                  <a:moveTo>
                    <a:pt x="290894" y="656737"/>
                  </a:moveTo>
                  <a:cubicBezTo>
                    <a:pt x="276881" y="656737"/>
                    <a:pt x="260951" y="656737"/>
                    <a:pt x="245980" y="654820"/>
                  </a:cubicBezTo>
                  <a:lnTo>
                    <a:pt x="245980" y="354934"/>
                  </a:lnTo>
                  <a:lnTo>
                    <a:pt x="284321" y="354934"/>
                  </a:lnTo>
                  <a:cubicBezTo>
                    <a:pt x="390035" y="354934"/>
                    <a:pt x="417148" y="423264"/>
                    <a:pt x="417148" y="505836"/>
                  </a:cubicBezTo>
                  <a:cubicBezTo>
                    <a:pt x="417148" y="588407"/>
                    <a:pt x="381590" y="656737"/>
                    <a:pt x="290849" y="656737"/>
                  </a:cubicBezTo>
                  <a:moveTo>
                    <a:pt x="246025" y="312210"/>
                  </a:moveTo>
                  <a:lnTo>
                    <a:pt x="246025" y="42678"/>
                  </a:lnTo>
                  <a:cubicBezTo>
                    <a:pt x="261910" y="41719"/>
                    <a:pt x="275968" y="40761"/>
                    <a:pt x="289068" y="40761"/>
                  </a:cubicBezTo>
                  <a:cubicBezTo>
                    <a:pt x="383553" y="40761"/>
                    <a:pt x="403180" y="109091"/>
                    <a:pt x="403180" y="174591"/>
                  </a:cubicBezTo>
                  <a:cubicBezTo>
                    <a:pt x="403180" y="240092"/>
                    <a:pt x="372325" y="312210"/>
                    <a:pt x="283454" y="312210"/>
                  </a:cubicBezTo>
                  <a:lnTo>
                    <a:pt x="246025" y="312210"/>
                  </a:lnTo>
                  <a:close/>
                  <a:moveTo>
                    <a:pt x="623006" y="514371"/>
                  </a:moveTo>
                  <a:cubicBezTo>
                    <a:pt x="623006" y="423264"/>
                    <a:pt x="567821" y="358722"/>
                    <a:pt x="440609" y="333116"/>
                  </a:cubicBezTo>
                  <a:cubicBezTo>
                    <a:pt x="563165" y="303675"/>
                    <a:pt x="594021" y="226809"/>
                    <a:pt x="594021" y="158479"/>
                  </a:cubicBezTo>
                  <a:cubicBezTo>
                    <a:pt x="594021" y="62625"/>
                    <a:pt x="527608" y="0"/>
                    <a:pt x="351739" y="0"/>
                  </a:cubicBezTo>
                  <a:lnTo>
                    <a:pt x="0" y="0"/>
                  </a:lnTo>
                  <a:lnTo>
                    <a:pt x="0" y="1917"/>
                  </a:lnTo>
                  <a:cubicBezTo>
                    <a:pt x="30856" y="81659"/>
                    <a:pt x="45827" y="126253"/>
                    <a:pt x="45827" y="237262"/>
                  </a:cubicBezTo>
                  <a:lnTo>
                    <a:pt x="45827" y="457452"/>
                  </a:lnTo>
                  <a:cubicBezTo>
                    <a:pt x="45827" y="568506"/>
                    <a:pt x="30856" y="613101"/>
                    <a:pt x="0" y="692797"/>
                  </a:cubicBezTo>
                  <a:lnTo>
                    <a:pt x="0" y="694714"/>
                  </a:lnTo>
                  <a:lnTo>
                    <a:pt x="367623" y="694714"/>
                  </a:lnTo>
                  <a:cubicBezTo>
                    <a:pt x="547235" y="694714"/>
                    <a:pt x="623006" y="626383"/>
                    <a:pt x="623006" y="514371"/>
                  </a:cubicBezTo>
                </a:path>
              </a:pathLst>
            </a:custGeom>
            <a:grpFill/>
            <a:ln w="4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id="{A40A118E-C780-CBCF-A697-33FA506BB32D}"/>
                </a:ext>
              </a:extLst>
            </p:cNvPr>
            <p:cNvGrpSpPr/>
            <p:nvPr/>
          </p:nvGrpSpPr>
          <p:grpSpPr bwMode="gray">
            <a:xfrm>
              <a:off x="6024060" y="5428082"/>
              <a:ext cx="832104" cy="776519"/>
              <a:chOff x="6024060" y="5428082"/>
              <a:chExt cx="832104" cy="776519"/>
            </a:xfrm>
            <a:grpFill/>
          </p:grpSpPr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1867B7F7-1F93-5151-CE09-ED05DE3735CA}"/>
                  </a:ext>
                </a:extLst>
              </p:cNvPr>
              <p:cNvSpPr/>
              <p:nvPr/>
            </p:nvSpPr>
            <p:spPr bwMode="gray">
              <a:xfrm>
                <a:off x="6316735" y="5555431"/>
                <a:ext cx="215260" cy="174545"/>
              </a:xfrm>
              <a:custGeom>
                <a:avLst/>
                <a:gdLst>
                  <a:gd name="connsiteX0" fmla="*/ 137847 w 215260"/>
                  <a:gd name="connsiteY0" fmla="*/ 174546 h 174545"/>
                  <a:gd name="connsiteX1" fmla="*/ 215261 w 215260"/>
                  <a:gd name="connsiteY1" fmla="*/ 117261 h 174545"/>
                  <a:gd name="connsiteX2" fmla="*/ 0 w 215260"/>
                  <a:gd name="connsiteY2" fmla="*/ 0 h 174545"/>
                  <a:gd name="connsiteX3" fmla="*/ 137847 w 215260"/>
                  <a:gd name="connsiteY3" fmla="*/ 174546 h 17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260" h="174545">
                    <a:moveTo>
                      <a:pt x="137847" y="174546"/>
                    </a:moveTo>
                    <a:cubicBezTo>
                      <a:pt x="198783" y="174546"/>
                      <a:pt x="215261" y="117261"/>
                      <a:pt x="215261" y="117261"/>
                    </a:cubicBezTo>
                    <a:cubicBezTo>
                      <a:pt x="118996" y="170940"/>
                      <a:pt x="101879" y="10727"/>
                      <a:pt x="0" y="0"/>
                    </a:cubicBezTo>
                    <a:cubicBezTo>
                      <a:pt x="70065" y="37018"/>
                      <a:pt x="67143" y="174546"/>
                      <a:pt x="137847" y="174546"/>
                    </a:cubicBezTo>
                    <a:close/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9D087C56-8C3D-342B-769F-27BC1644112D}"/>
                  </a:ext>
                </a:extLst>
              </p:cNvPr>
              <p:cNvSpPr/>
              <p:nvPr/>
            </p:nvSpPr>
            <p:spPr bwMode="gray">
              <a:xfrm>
                <a:off x="6183954" y="5496367"/>
                <a:ext cx="301438" cy="346006"/>
              </a:xfrm>
              <a:custGeom>
                <a:avLst/>
                <a:gdLst>
                  <a:gd name="connsiteX0" fmla="*/ 301438 w 301438"/>
                  <a:gd name="connsiteY0" fmla="*/ 260997 h 346006"/>
                  <a:gd name="connsiteX1" fmla="*/ 201978 w 301438"/>
                  <a:gd name="connsiteY1" fmla="*/ 248673 h 346006"/>
                  <a:gd name="connsiteX2" fmla="*/ 153686 w 301438"/>
                  <a:gd name="connsiteY2" fmla="*/ 148209 h 346006"/>
                  <a:gd name="connsiteX3" fmla="*/ 20084 w 301438"/>
                  <a:gd name="connsiteY3" fmla="*/ 4656 h 346006"/>
                  <a:gd name="connsiteX4" fmla="*/ 0 w 301438"/>
                  <a:gd name="connsiteY4" fmla="*/ 0 h 346006"/>
                  <a:gd name="connsiteX5" fmla="*/ 176782 w 301438"/>
                  <a:gd name="connsiteY5" fmla="*/ 339552 h 346006"/>
                  <a:gd name="connsiteX6" fmla="*/ 301438 w 301438"/>
                  <a:gd name="connsiteY6" fmla="*/ 260997 h 34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438" h="346006">
                    <a:moveTo>
                      <a:pt x="301438" y="260997"/>
                    </a:moveTo>
                    <a:cubicBezTo>
                      <a:pt x="264648" y="284002"/>
                      <a:pt x="229137" y="285143"/>
                      <a:pt x="201978" y="248673"/>
                    </a:cubicBezTo>
                    <a:cubicBezTo>
                      <a:pt x="179293" y="219551"/>
                      <a:pt x="167882" y="182534"/>
                      <a:pt x="153686" y="148209"/>
                    </a:cubicBezTo>
                    <a:cubicBezTo>
                      <a:pt x="127440" y="84808"/>
                      <a:pt x="77231" y="21773"/>
                      <a:pt x="20084" y="4656"/>
                    </a:cubicBezTo>
                    <a:lnTo>
                      <a:pt x="0" y="0"/>
                    </a:lnTo>
                    <a:cubicBezTo>
                      <a:pt x="128627" y="80928"/>
                      <a:pt x="78144" y="287106"/>
                      <a:pt x="176782" y="339552"/>
                    </a:cubicBezTo>
                    <a:cubicBezTo>
                      <a:pt x="242511" y="373740"/>
                      <a:pt x="301438" y="260997"/>
                      <a:pt x="301438" y="260997"/>
                    </a:cubicBezTo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40ED15DC-3A5F-65AF-6B50-1E66E90872DF}"/>
                  </a:ext>
                </a:extLst>
              </p:cNvPr>
              <p:cNvSpPr/>
              <p:nvPr/>
            </p:nvSpPr>
            <p:spPr bwMode="gray">
              <a:xfrm>
                <a:off x="6024060" y="5428082"/>
                <a:ext cx="394416" cy="561293"/>
              </a:xfrm>
              <a:custGeom>
                <a:avLst/>
                <a:gdLst>
                  <a:gd name="connsiteX0" fmla="*/ 0 w 394416"/>
                  <a:gd name="connsiteY0" fmla="*/ 46 h 561293"/>
                  <a:gd name="connsiteX1" fmla="*/ 213800 w 394416"/>
                  <a:gd name="connsiteY1" fmla="*/ 254013 h 561293"/>
                  <a:gd name="connsiteX2" fmla="*/ 394417 w 394416"/>
                  <a:gd name="connsiteY2" fmla="*/ 436866 h 561293"/>
                  <a:gd name="connsiteX3" fmla="*/ 251320 w 394416"/>
                  <a:gd name="connsiteY3" fmla="*/ 561294 h 561293"/>
                  <a:gd name="connsiteX4" fmla="*/ 0 w 394416"/>
                  <a:gd name="connsiteY4" fmla="*/ 0 h 56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416" h="561293">
                    <a:moveTo>
                      <a:pt x="0" y="46"/>
                    </a:moveTo>
                    <a:cubicBezTo>
                      <a:pt x="0" y="46"/>
                      <a:pt x="166056" y="30719"/>
                      <a:pt x="213800" y="254013"/>
                    </a:cubicBezTo>
                    <a:cubicBezTo>
                      <a:pt x="277338" y="551343"/>
                      <a:pt x="394417" y="436866"/>
                      <a:pt x="394417" y="436866"/>
                    </a:cubicBezTo>
                    <a:cubicBezTo>
                      <a:pt x="329692" y="537102"/>
                      <a:pt x="304359" y="561294"/>
                      <a:pt x="251320" y="561294"/>
                    </a:cubicBezTo>
                    <a:cubicBezTo>
                      <a:pt x="112377" y="561294"/>
                      <a:pt x="197231" y="146018"/>
                      <a:pt x="0" y="0"/>
                    </a:cubicBezTo>
                    <a:close/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09F5994B-BD33-6F8C-CDF9-3565241D5B7F}"/>
                  </a:ext>
                </a:extLst>
              </p:cNvPr>
              <p:cNvSpPr/>
              <p:nvPr/>
            </p:nvSpPr>
            <p:spPr bwMode="gray">
              <a:xfrm>
                <a:off x="6159625" y="5560467"/>
                <a:ext cx="696539" cy="644135"/>
              </a:xfrm>
              <a:custGeom>
                <a:avLst/>
                <a:gdLst>
                  <a:gd name="connsiteX0" fmla="*/ 488901 w 696539"/>
                  <a:gd name="connsiteY0" fmla="*/ 76349 h 644135"/>
                  <a:gd name="connsiteX1" fmla="*/ 287334 w 696539"/>
                  <a:gd name="connsiteY1" fmla="*/ 499567 h 644135"/>
                  <a:gd name="connsiteX2" fmla="*/ 0 w 696539"/>
                  <a:gd name="connsiteY2" fmla="*/ 636730 h 644135"/>
                  <a:gd name="connsiteX3" fmla="*/ 421575 w 696539"/>
                  <a:gd name="connsiteY3" fmla="*/ 95976 h 644135"/>
                  <a:gd name="connsiteX4" fmla="*/ 696539 w 696539"/>
                  <a:gd name="connsiteY4" fmla="*/ 106338 h 644135"/>
                  <a:gd name="connsiteX5" fmla="*/ 488901 w 696539"/>
                  <a:gd name="connsiteY5" fmla="*/ 76349 h 64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6539" h="644135">
                    <a:moveTo>
                      <a:pt x="488901" y="76349"/>
                    </a:moveTo>
                    <a:cubicBezTo>
                      <a:pt x="424086" y="148331"/>
                      <a:pt x="386474" y="320549"/>
                      <a:pt x="287334" y="499567"/>
                    </a:cubicBezTo>
                    <a:cubicBezTo>
                      <a:pt x="180662" y="692189"/>
                      <a:pt x="0" y="636730"/>
                      <a:pt x="0" y="636730"/>
                    </a:cubicBezTo>
                    <a:cubicBezTo>
                      <a:pt x="0" y="636730"/>
                      <a:pt x="123971" y="620161"/>
                      <a:pt x="421575" y="95976"/>
                    </a:cubicBezTo>
                    <a:cubicBezTo>
                      <a:pt x="552713" y="-125857"/>
                      <a:pt x="696539" y="106338"/>
                      <a:pt x="696539" y="106338"/>
                    </a:cubicBezTo>
                    <a:cubicBezTo>
                      <a:pt x="696539" y="106338"/>
                      <a:pt x="568369" y="-15534"/>
                      <a:pt x="488901" y="76349"/>
                    </a:cubicBezTo>
                    <a:close/>
                  </a:path>
                </a:pathLst>
              </a:custGeom>
              <a:grpFill/>
              <a:ln w="4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61E83-DD36-73B7-0C1C-D2665627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003" y="7056444"/>
            <a:ext cx="784617" cy="254171"/>
          </a:xfrm>
        </p:spPr>
        <p:txBody>
          <a:bodyPr/>
          <a:lstStyle>
            <a:lvl1pPr>
              <a:defRPr>
                <a:solidFill>
                  <a:srgbClr val="E9E3E3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/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6ADE48CD-85EE-AC26-7428-340FBC1CCBEE}"/>
              </a:ext>
            </a:extLst>
          </p:cNvPr>
          <p:cNvSpPr/>
          <p:nvPr/>
        </p:nvSpPr>
        <p:spPr bwMode="gray">
          <a:xfrm>
            <a:off x="8086726" y="5661002"/>
            <a:ext cx="491453" cy="1201761"/>
          </a:xfrm>
          <a:custGeom>
            <a:avLst/>
            <a:gdLst>
              <a:gd name="connsiteX0" fmla="*/ 482422 w 482421"/>
              <a:gd name="connsiteY0" fmla="*/ 13829 h 1197023"/>
              <a:gd name="connsiteX1" fmla="*/ 245167 w 482421"/>
              <a:gd name="connsiteY1" fmla="*/ 626324 h 1197023"/>
              <a:gd name="connsiteX2" fmla="*/ 35842 w 482421"/>
              <a:gd name="connsiteY2" fmla="*/ 1197024 h 1197023"/>
              <a:gd name="connsiteX3" fmla="*/ 0 w 482421"/>
              <a:gd name="connsiteY3" fmla="*/ 1184532 h 1197023"/>
              <a:gd name="connsiteX4" fmla="*/ 209620 w 482421"/>
              <a:gd name="connsiteY4" fmla="*/ 612940 h 1197023"/>
              <a:gd name="connsiteX5" fmla="*/ 447026 w 482421"/>
              <a:gd name="connsiteY5" fmla="*/ 0 h 1197023"/>
              <a:gd name="connsiteX6" fmla="*/ 482422 w 482421"/>
              <a:gd name="connsiteY6" fmla="*/ 13829 h 1197023"/>
              <a:gd name="connsiteX0" fmla="*/ 482422 w 482422"/>
              <a:gd name="connsiteY0" fmla="*/ 13829 h 1197024"/>
              <a:gd name="connsiteX1" fmla="*/ 245167 w 482422"/>
              <a:gd name="connsiteY1" fmla="*/ 626324 h 1197024"/>
              <a:gd name="connsiteX2" fmla="*/ 35842 w 482422"/>
              <a:gd name="connsiteY2" fmla="*/ 1197024 h 1197024"/>
              <a:gd name="connsiteX3" fmla="*/ 21131 w 482422"/>
              <a:gd name="connsiteY3" fmla="*/ 1190649 h 1197024"/>
              <a:gd name="connsiteX4" fmla="*/ 0 w 482422"/>
              <a:gd name="connsiteY4" fmla="*/ 1184532 h 1197024"/>
              <a:gd name="connsiteX5" fmla="*/ 209620 w 482422"/>
              <a:gd name="connsiteY5" fmla="*/ 612940 h 1197024"/>
              <a:gd name="connsiteX6" fmla="*/ 447026 w 482422"/>
              <a:gd name="connsiteY6" fmla="*/ 0 h 1197024"/>
              <a:gd name="connsiteX7" fmla="*/ 482422 w 482422"/>
              <a:gd name="connsiteY7" fmla="*/ 13829 h 1197024"/>
              <a:gd name="connsiteX0" fmla="*/ 491453 w 491453"/>
              <a:gd name="connsiteY0" fmla="*/ 13829 h 1201761"/>
              <a:gd name="connsiteX1" fmla="*/ 254198 w 491453"/>
              <a:gd name="connsiteY1" fmla="*/ 626324 h 1201761"/>
              <a:gd name="connsiteX2" fmla="*/ 44873 w 491453"/>
              <a:gd name="connsiteY2" fmla="*/ 1197024 h 1201761"/>
              <a:gd name="connsiteX3" fmla="*/ 0 w 491453"/>
              <a:gd name="connsiteY3" fmla="*/ 1201761 h 1201761"/>
              <a:gd name="connsiteX4" fmla="*/ 9031 w 491453"/>
              <a:gd name="connsiteY4" fmla="*/ 1184532 h 1201761"/>
              <a:gd name="connsiteX5" fmla="*/ 218651 w 491453"/>
              <a:gd name="connsiteY5" fmla="*/ 612940 h 1201761"/>
              <a:gd name="connsiteX6" fmla="*/ 456057 w 491453"/>
              <a:gd name="connsiteY6" fmla="*/ 0 h 1201761"/>
              <a:gd name="connsiteX7" fmla="*/ 491453 w 491453"/>
              <a:gd name="connsiteY7" fmla="*/ 13829 h 120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453" h="1201761">
                <a:moveTo>
                  <a:pt x="491453" y="13829"/>
                </a:moveTo>
                <a:cubicBezTo>
                  <a:pt x="407520" y="227509"/>
                  <a:pt x="328383" y="430780"/>
                  <a:pt x="254198" y="626324"/>
                </a:cubicBezTo>
                <a:cubicBezTo>
                  <a:pt x="179667" y="822778"/>
                  <a:pt x="109882" y="1012013"/>
                  <a:pt x="44873" y="1197024"/>
                </a:cubicBezTo>
                <a:lnTo>
                  <a:pt x="0" y="1201761"/>
                </a:lnTo>
                <a:lnTo>
                  <a:pt x="9031" y="1184532"/>
                </a:lnTo>
                <a:cubicBezTo>
                  <a:pt x="74432" y="998405"/>
                  <a:pt x="144276" y="808983"/>
                  <a:pt x="218651" y="612940"/>
                </a:cubicBezTo>
                <a:cubicBezTo>
                  <a:pt x="293372" y="415983"/>
                  <a:pt x="372435" y="212888"/>
                  <a:pt x="456057" y="0"/>
                </a:cubicBezTo>
                <a:lnTo>
                  <a:pt x="491453" y="13829"/>
                </a:lnTo>
                <a:close/>
              </a:path>
            </a:pathLst>
          </a:custGeom>
          <a:solidFill>
            <a:srgbClr val="154037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FE19362E-AD4B-6732-2F0C-8BE12B22AB69}"/>
              </a:ext>
            </a:extLst>
          </p:cNvPr>
          <p:cNvSpPr/>
          <p:nvPr/>
        </p:nvSpPr>
        <p:spPr bwMode="gray">
          <a:xfrm>
            <a:off x="8540508" y="0"/>
            <a:ext cx="1203915" cy="5685169"/>
          </a:xfrm>
          <a:custGeom>
            <a:avLst/>
            <a:gdLst>
              <a:gd name="connsiteX0" fmla="*/ 0 w 1203915"/>
              <a:gd name="connsiteY0" fmla="*/ 5671046 h 5685169"/>
              <a:gd name="connsiteX1" fmla="*/ 18976 w 1203915"/>
              <a:gd name="connsiteY1" fmla="*/ 5623904 h 5685169"/>
              <a:gd name="connsiteX2" fmla="*/ 869102 w 1203915"/>
              <a:gd name="connsiteY2" fmla="*/ 3066818 h 5685169"/>
              <a:gd name="connsiteX3" fmla="*/ 1165991 w 1203915"/>
              <a:gd name="connsiteY3" fmla="*/ 0 h 5685169"/>
              <a:gd name="connsiteX4" fmla="*/ 1203916 w 1203915"/>
              <a:gd name="connsiteY4" fmla="*/ 147 h 5685169"/>
              <a:gd name="connsiteX5" fmla="*/ 906134 w 1203915"/>
              <a:gd name="connsiteY5" fmla="*/ 3075145 h 5685169"/>
              <a:gd name="connsiteX6" fmla="*/ 54359 w 1203915"/>
              <a:gd name="connsiteY6" fmla="*/ 5637728 h 5685169"/>
              <a:gd name="connsiteX7" fmla="*/ 35249 w 1203915"/>
              <a:gd name="connsiteY7" fmla="*/ 5685170 h 5685169"/>
              <a:gd name="connsiteX8" fmla="*/ 0 w 1203915"/>
              <a:gd name="connsiteY8" fmla="*/ 5671046 h 568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3915" h="5685169">
                <a:moveTo>
                  <a:pt x="0" y="5671046"/>
                </a:moveTo>
                <a:lnTo>
                  <a:pt x="18976" y="5623904"/>
                </a:lnTo>
                <a:cubicBezTo>
                  <a:pt x="396443" y="4662904"/>
                  <a:pt x="678958" y="3907049"/>
                  <a:pt x="869102" y="3066818"/>
                </a:cubicBezTo>
                <a:cubicBezTo>
                  <a:pt x="1059279" y="2226434"/>
                  <a:pt x="1157330" y="1300833"/>
                  <a:pt x="1165991" y="0"/>
                </a:cubicBezTo>
                <a:lnTo>
                  <a:pt x="1203916" y="147"/>
                </a:lnTo>
                <a:cubicBezTo>
                  <a:pt x="1195234" y="1304122"/>
                  <a:pt x="1096887" y="2232214"/>
                  <a:pt x="906134" y="3075145"/>
                </a:cubicBezTo>
                <a:cubicBezTo>
                  <a:pt x="715346" y="3918232"/>
                  <a:pt x="432385" y="4675349"/>
                  <a:pt x="54359" y="5637728"/>
                </a:cubicBezTo>
                <a:lnTo>
                  <a:pt x="35249" y="5685170"/>
                </a:lnTo>
                <a:lnTo>
                  <a:pt x="0" y="5671046"/>
                </a:lnTo>
                <a:close/>
              </a:path>
            </a:pathLst>
          </a:custGeom>
          <a:solidFill>
            <a:srgbClr val="154037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FE1912B9-A944-526F-1B33-40A045136C5D}"/>
              </a:ext>
            </a:extLst>
          </p:cNvPr>
          <p:cNvSpPr/>
          <p:nvPr/>
        </p:nvSpPr>
        <p:spPr bwMode="gray">
          <a:xfrm>
            <a:off x="4230" y="5655901"/>
            <a:ext cx="12183600" cy="31722"/>
          </a:xfrm>
          <a:custGeom>
            <a:avLst/>
            <a:gdLst>
              <a:gd name="connsiteX0" fmla="*/ 0 w 12183600"/>
              <a:gd name="connsiteY0" fmla="*/ 0 h 31722"/>
              <a:gd name="connsiteX1" fmla="*/ 12183601 w 12183600"/>
              <a:gd name="connsiteY1" fmla="*/ 0 h 31722"/>
              <a:gd name="connsiteX2" fmla="*/ 12183601 w 12183600"/>
              <a:gd name="connsiteY2" fmla="*/ 31723 h 31722"/>
              <a:gd name="connsiteX3" fmla="*/ 0 w 12183600"/>
              <a:gd name="connsiteY3" fmla="*/ 31723 h 31722"/>
              <a:gd name="connsiteX4" fmla="*/ 0 w 12183600"/>
              <a:gd name="connsiteY4" fmla="*/ 0 h 3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3600" h="31722">
                <a:moveTo>
                  <a:pt x="0" y="0"/>
                </a:moveTo>
                <a:lnTo>
                  <a:pt x="12183601" y="0"/>
                </a:lnTo>
                <a:lnTo>
                  <a:pt x="12183601" y="31723"/>
                </a:lnTo>
                <a:lnTo>
                  <a:pt x="0" y="31723"/>
                </a:lnTo>
                <a:lnTo>
                  <a:pt x="0" y="0"/>
                </a:lnTo>
                <a:close/>
              </a:path>
            </a:pathLst>
          </a:custGeom>
          <a:solidFill>
            <a:srgbClr val="154037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33670"/>
            <a:ext cx="7576930" cy="1153640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73353"/>
            <a:ext cx="7576930" cy="3383722"/>
          </a:xfrm>
        </p:spPr>
        <p:txBody>
          <a:bodyPr/>
          <a:lstStyle>
            <a:lvl1pPr marL="538163" indent="-538163">
              <a:lnSpc>
                <a:spcPct val="100000"/>
              </a:lnSpc>
              <a:buFont typeface="+mj-lt"/>
              <a:buAutoNum type="arabicPeriod"/>
              <a:defRPr sz="3500">
                <a:solidFill>
                  <a:srgbClr val="164037"/>
                </a:solidFill>
                <a:latin typeface="+mj-lt"/>
              </a:defRPr>
            </a:lvl1pPr>
            <a:lvl2pPr marL="715963" indent="-177800">
              <a:defRPr>
                <a:solidFill>
                  <a:srgbClr val="164037"/>
                </a:solidFill>
              </a:defRPr>
            </a:lvl2pPr>
            <a:lvl3pPr marL="358775" indent="0">
              <a:buNone/>
              <a:defRPr/>
            </a:lvl3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2F2-264F-4B20-BB23-0CAFC4D4233C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656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DAD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670" y="2548835"/>
            <a:ext cx="9878391" cy="2146852"/>
          </a:xfrm>
        </p:spPr>
        <p:txBody>
          <a:bodyPr anchor="t" anchorCtr="0"/>
          <a:lstStyle>
            <a:lvl1pPr>
              <a:lnSpc>
                <a:spcPct val="85000"/>
              </a:lnSpc>
              <a:defRPr sz="7500" spc="-100" baseline="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0670" y="4934226"/>
            <a:ext cx="9878391" cy="932070"/>
          </a:xfrm>
        </p:spPr>
        <p:txBody>
          <a:bodyPr/>
          <a:lstStyle>
            <a:lvl1pPr marL="0" indent="0">
              <a:buNone/>
              <a:defRPr sz="2400">
                <a:solidFill>
                  <a:srgbClr val="16403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subtitle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5E40-498A-4DAB-8481-30F013912C49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2F2-264F-4B20-BB23-0CAFC4D4233C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76000"/>
            <a:ext cx="4852800" cy="3784216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2F2-264F-4B20-BB23-0CAFC4D4233C}" type="datetime1">
              <a:rPr lang="en-GB" smtClean="0"/>
              <a:t>15/05/2026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1D5128-4798-08F3-D9C2-B9EE7B3B91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2400" y="2376000"/>
            <a:ext cx="4851400" cy="3784216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9327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670"/>
            <a:ext cx="10515600" cy="1153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79496"/>
            <a:ext cx="10515600" cy="3784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6479" y="6358232"/>
            <a:ext cx="1538434" cy="2541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4BDA83-3115-4AA1-BF70-9C00D6C39658}" type="datetime1">
              <a:rPr lang="en-GB" smtClean="0"/>
              <a:pPr/>
              <a:t>15/05/2026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9488" y="6358232"/>
            <a:ext cx="3500895" cy="2541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903" y="6358232"/>
            <a:ext cx="784617" cy="2541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2" name="Kuva 71">
            <a:extLst>
              <a:ext uri="{FF2B5EF4-FFF2-40B4-BE49-F238E27FC236}">
                <a16:creationId xmlns:a16="http://schemas.microsoft.com/office/drawing/2014/main" id="{ABAF48AC-3A29-F10F-296B-91DDAD426E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221913" y="240384"/>
            <a:ext cx="1837800" cy="5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84" r:id="rId4"/>
    <p:sldLayoutId id="2147483685" r:id="rId5"/>
    <p:sldLayoutId id="2147483687" r:id="rId6"/>
    <p:sldLayoutId id="2147483651" r:id="rId7"/>
    <p:sldLayoutId id="2147483650" r:id="rId8"/>
    <p:sldLayoutId id="2147483679" r:id="rId9"/>
    <p:sldLayoutId id="2147483681" r:id="rId10"/>
    <p:sldLayoutId id="2147483673" r:id="rId11"/>
    <p:sldLayoutId id="2147483688" r:id="rId12"/>
    <p:sldLayoutId id="2147483674" r:id="rId13"/>
    <p:sldLayoutId id="2147483677" r:id="rId14"/>
    <p:sldLayoutId id="2147483678" r:id="rId15"/>
    <p:sldLayoutId id="2147483682" r:id="rId16"/>
    <p:sldLayoutId id="2147483666" r:id="rId17"/>
    <p:sldLayoutId id="2147483683" r:id="rId18"/>
    <p:sldLayoutId id="2147483667" r:id="rId19"/>
    <p:sldLayoutId id="2147483689" r:id="rId20"/>
    <p:sldLayoutId id="2147483662" r:id="rId21"/>
    <p:sldLayoutId id="2147483654" r:id="rId22"/>
    <p:sldLayoutId id="2147483655" r:id="rId23"/>
    <p:sldLayoutId id="2147483686" r:id="rId24"/>
  </p:sldLayoutIdLst>
  <p:hf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700" b="1" kern="1200" spc="-10" baseline="0">
          <a:solidFill>
            <a:srgbClr val="164037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a.deandresgomez@berggren.e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76707D-FE20-27FF-70B6-5A3697CCA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052" y="1568173"/>
            <a:ext cx="8503477" cy="2766435"/>
          </a:xfrm>
        </p:spPr>
        <p:txBody>
          <a:bodyPr/>
          <a:lstStyle/>
          <a:p>
            <a:r>
              <a:rPr lang="en-GB" dirty="0"/>
              <a:t>The Lego Exception: </a:t>
            </a:r>
            <a:br>
              <a:rPr lang="en-GB" dirty="0"/>
            </a:br>
            <a:r>
              <a:rPr lang="en-GB" dirty="0"/>
              <a:t>A peek behind the legislative carve-out for modular systems</a:t>
            </a:r>
          </a:p>
        </p:txBody>
      </p:sp>
    </p:spTree>
    <p:extLst>
      <p:ext uri="{BB962C8B-B14F-4D97-AF65-F5344CB8AC3E}">
        <p14:creationId xmlns:p14="http://schemas.microsoft.com/office/powerpoint/2010/main" val="222290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CC9E0-DD9F-3CCD-A8D6-C5D910FB1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28A9-DDA7-181E-B186-2913CEA7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it </a:t>
            </a:r>
            <a:r>
              <a:rPr lang="fi-FI" dirty="0" err="1"/>
              <a:t>matters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593E-C247-7084-0491-62CBDC058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1800" dirty="0"/>
              <a:t>Preserves protection for modular industries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Creates a targeted exception to the </a:t>
            </a:r>
            <a:r>
              <a:rPr lang="en-GB" sz="1800"/>
              <a:t>technical function </a:t>
            </a:r>
            <a:r>
              <a:rPr lang="en-GB" sz="1800" dirty="0"/>
              <a:t>exclusion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Balances competition and innovation</a:t>
            </a:r>
          </a:p>
          <a:p>
            <a:pPr lvl="0"/>
            <a:endParaRPr lang="en-GB" dirty="0"/>
          </a:p>
          <a:p>
            <a:pPr lvl="1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0B3A5-D05F-0956-022F-2B6D2B0D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74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EC9AAAE-F687-F83A-4FB9-4AA34C88FD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1"/>
          <a:stretch>
            <a:fillRect/>
          </a:stretch>
        </p:blipFill>
        <p:spPr>
          <a:xfrm>
            <a:off x="0" y="0"/>
            <a:ext cx="5380325" cy="6858000"/>
          </a:xfrm>
          <a:prstGeom prst="rect">
            <a:avLst/>
          </a:prstGeom>
          <a:solidFill>
            <a:prstClr val="white">
              <a:lumMod val="95000"/>
            </a:prst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E1B08C-56D6-FEC9-FC71-9FBE2C40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55651"/>
            <a:ext cx="5347782" cy="552173"/>
          </a:xfrm>
        </p:spPr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for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time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14F1F-88CE-9A82-D580-19258DB1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01477"/>
            <a:ext cx="5347782" cy="3784216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/>
              <a:t>Paula de Andrés Gómez</a:t>
            </a:r>
            <a:br>
              <a:rPr lang="fi-FI" sz="1800" b="1" dirty="0"/>
            </a:br>
            <a:endParaRPr lang="fi-FI" sz="1800" b="1" dirty="0"/>
          </a:p>
          <a:p>
            <a:pPr marL="0" indent="0">
              <a:buNone/>
            </a:pPr>
            <a:r>
              <a:rPr lang="en-US" dirty="0"/>
              <a:t>European Design Attorney, International Client Relations (Designs), Head of Alicante office, Trademark Consultant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dirty="0">
                <a:hlinkClick r:id="rId3"/>
              </a:rPr>
              <a:t>paula.deandresgomez@berggren.es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+358 40 553 5702 (FI)</a:t>
            </a:r>
          </a:p>
          <a:p>
            <a:pPr marL="0" indent="0">
              <a:buNone/>
            </a:pPr>
            <a:r>
              <a:rPr lang="fi-FI" dirty="0"/>
              <a:t>+34 659 63 61 95 (ES)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70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86E7E-377E-8DC2-32D4-EA29F96A97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https://www.berggren.eu/en/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2DD2-28CC-545C-5C36-F970B390F3F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54BDA83-3115-4AA1-BF70-9C00D6C39658}" type="datetime1">
              <a:rPr lang="en-GB" smtClean="0"/>
              <a:pPr/>
              <a:t>15/05/2026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4DA1F-5A29-B330-CD67-4AE74FD39B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157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EFFE-2DAB-E0C7-D82D-1914FEE8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858CA-52F7-3BCA-F79B-471E8F109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800" dirty="0"/>
              <a:t>Article 8(1): no protection for features </a:t>
            </a:r>
            <a:r>
              <a:rPr lang="en-GB" sz="1800" b="1" dirty="0"/>
              <a:t>solely dictated by technical function</a:t>
            </a:r>
          </a:p>
          <a:p>
            <a:pPr lvl="0"/>
            <a:endParaRPr lang="en-GB" sz="1800" b="1" dirty="0"/>
          </a:p>
          <a:p>
            <a:pPr lvl="1"/>
            <a:r>
              <a:rPr lang="en-GB" sz="1800" dirty="0"/>
              <a:t>A feature is excluded only if technical function is the </a:t>
            </a:r>
            <a:r>
              <a:rPr lang="en-GB" sz="1800" i="1" dirty="0"/>
              <a:t>only</a:t>
            </a:r>
            <a:r>
              <a:rPr lang="en-GB" sz="1800" dirty="0"/>
              <a:t> factor that determines its appearance.</a:t>
            </a:r>
          </a:p>
          <a:p>
            <a:pPr lvl="0"/>
            <a:endParaRPr lang="en-GB" sz="1800" b="1" dirty="0"/>
          </a:p>
          <a:p>
            <a:pPr lvl="1"/>
            <a:endParaRPr lang="en-GB" sz="1800" b="1" dirty="0"/>
          </a:p>
          <a:p>
            <a:pPr lvl="0"/>
            <a:endParaRPr lang="en-GB" sz="1800" dirty="0"/>
          </a:p>
          <a:p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99541-F5AD-A599-152A-C54EC58A9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797" y="2261535"/>
            <a:ext cx="3783600" cy="378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76717E-08FF-1D7F-4E09-A53531A3C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19162"/>
              </p:ext>
            </p:extLst>
          </p:nvPr>
        </p:nvGraphicFramePr>
        <p:xfrm>
          <a:off x="5730757" y="6160216"/>
          <a:ext cx="7955280" cy="7829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955280">
                  <a:extLst>
                    <a:ext uri="{9D8B030D-6E8A-4147-A177-3AD203B41FA5}">
                      <a16:colId xmlns:a16="http://schemas.microsoft.com/office/drawing/2014/main" val="545674563"/>
                    </a:ext>
                  </a:extLst>
                </a:gridCol>
              </a:tblGrid>
              <a:tr h="320022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sz="1400" b="0" i="0" dirty="0">
                          <a:effectLst/>
                          <a:latin typeface="Segoe UI" panose="020B0502040204020203" pitchFamily="34" charset="0"/>
                        </a:rPr>
                        <a:t>AI‑generated illustrative schematic of a purely functional industrial component,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sz="1400" b="0" i="0" dirty="0">
                          <a:effectLst/>
                          <a:latin typeface="Segoe UI" panose="020B0502040204020203" pitchFamily="34" charset="0"/>
                        </a:rPr>
                        <a:t>used to explain the DOCERAM methodology under Article 8(1) CDR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48285"/>
                  </a:ext>
                </a:extLst>
              </a:tr>
              <a:tr h="20399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67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38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568E6-A556-13F9-7EC9-10402F3CC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733E-7AB6-1BAA-DC54-962D66FC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670"/>
            <a:ext cx="10515600" cy="1153640"/>
          </a:xfrm>
        </p:spPr>
        <p:txBody>
          <a:bodyPr/>
          <a:lstStyle/>
          <a:p>
            <a:r>
              <a:rPr lang="en-GB" dirty="0"/>
              <a:t>Legal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7499-EE08-1CA9-7C22-D4084B7CB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000"/>
            <a:ext cx="4852800" cy="3784216"/>
          </a:xfrm>
        </p:spPr>
        <p:txBody>
          <a:bodyPr/>
          <a:lstStyle/>
          <a:p>
            <a:pPr lvl="0"/>
            <a:r>
              <a:rPr lang="en-GB" sz="1800" dirty="0"/>
              <a:t>Article 8(2): no protection for features that </a:t>
            </a:r>
            <a:r>
              <a:rPr lang="en-GB" sz="1800" b="1" dirty="0"/>
              <a:t>must be reproduced exactly to permit connection with another product (must-fit)</a:t>
            </a:r>
          </a:p>
          <a:p>
            <a:pPr marL="0" lvl="0" indent="0">
              <a:buNone/>
            </a:pPr>
            <a:endParaRPr lang="en-GB" sz="1800" b="1" dirty="0"/>
          </a:p>
          <a:p>
            <a:pPr lvl="1"/>
            <a:r>
              <a:rPr lang="en-GB" sz="1800" dirty="0"/>
              <a:t>No designer’s freedom</a:t>
            </a:r>
          </a:p>
          <a:p>
            <a:pPr marL="0" lvl="0" indent="0">
              <a:buNone/>
            </a:pPr>
            <a:endParaRPr lang="en-GB" sz="1800" b="1" dirty="0"/>
          </a:p>
          <a:p>
            <a:r>
              <a:rPr lang="en-GB" sz="1800" dirty="0"/>
              <a:t>Distinct from modular system (Article 8(3)</a:t>
            </a:r>
          </a:p>
          <a:p>
            <a:pPr lvl="0"/>
            <a:endParaRPr lang="en-GB" sz="1800" dirty="0"/>
          </a:p>
          <a:p>
            <a:pPr lvl="0"/>
            <a:endParaRPr lang="en-GB" sz="1800" dirty="0"/>
          </a:p>
          <a:p>
            <a:pPr lvl="0"/>
            <a:endParaRPr lang="en-GB" sz="1800" dirty="0"/>
          </a:p>
          <a:p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47DE1-FFB3-C8BA-F248-308D0A942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4" y="2376194"/>
            <a:ext cx="3783600" cy="3048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2EDA71-6CBF-AE06-C6AB-DF24C30EC7A7}"/>
              </a:ext>
            </a:extLst>
          </p:cNvPr>
          <p:cNvSpPr txBox="1"/>
          <p:nvPr/>
        </p:nvSpPr>
        <p:spPr>
          <a:xfrm>
            <a:off x="6391656" y="5647582"/>
            <a:ext cx="613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Internal USB 3.0 Motherboard Adapter. Source: NTC Distributing</a:t>
            </a:r>
          </a:p>
        </p:txBody>
      </p:sp>
    </p:spTree>
    <p:extLst>
      <p:ext uri="{BB962C8B-B14F-4D97-AF65-F5344CB8AC3E}">
        <p14:creationId xmlns:p14="http://schemas.microsoft.com/office/powerpoint/2010/main" val="78010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18006-8D88-464C-EF62-E759DE633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42C526-7A56-295A-642B-795F24765E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549" t="3" r="6989" b="-1"/>
          <a:stretch>
            <a:fillRect/>
          </a:stretch>
        </p:blipFill>
        <p:spPr>
          <a:xfrm>
            <a:off x="6811674" y="10"/>
            <a:ext cx="5380325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2852B-1E1F-6EB7-77B9-BAED760A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670"/>
            <a:ext cx="5257800" cy="1153640"/>
          </a:xfrm>
        </p:spPr>
        <p:txBody>
          <a:bodyPr anchor="t">
            <a:normAutofit/>
          </a:bodyPr>
          <a:lstStyle/>
          <a:p>
            <a:r>
              <a:rPr lang="en-GB" dirty="0"/>
              <a:t>What is the Lego exception?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2FBCA-C13D-FEC8-A97C-AA7356DCB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079"/>
            <a:ext cx="5257800" cy="3784216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GB" sz="1800" dirty="0"/>
              <a:t>Article 8(3): despite Article 8(2), protection can exist for designs allowing multiple assembly or connection of interchangeable products within a modular system</a:t>
            </a:r>
          </a:p>
          <a:p>
            <a:pPr lvl="1">
              <a:spcAft>
                <a:spcPts val="600"/>
              </a:spcAft>
            </a:pPr>
            <a:r>
              <a:rPr lang="en-GB" sz="1800" dirty="0"/>
              <a:t>As long as they comply with Articles 5 &amp; 6</a:t>
            </a:r>
          </a:p>
          <a:p>
            <a:pPr>
              <a:spcAft>
                <a:spcPts val="600"/>
              </a:spcAft>
            </a:pPr>
            <a:endParaRPr lang="en-GB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E9EA0-A0DA-9CA4-ECC4-22E03FA3D42D}"/>
              </a:ext>
            </a:extLst>
          </p:cNvPr>
          <p:cNvSpPr txBox="1"/>
          <p:nvPr/>
        </p:nvSpPr>
        <p:spPr>
          <a:xfrm>
            <a:off x="10220400" y="241200"/>
            <a:ext cx="1839600" cy="5832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00" kern="1200"/>
              <a:t>©2026 The LEGO Group.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C804D-F6EB-5EAE-202D-D977C851A8C4}"/>
              </a:ext>
            </a:extLst>
          </p:cNvPr>
          <p:cNvSpPr txBox="1"/>
          <p:nvPr/>
        </p:nvSpPr>
        <p:spPr>
          <a:xfrm>
            <a:off x="2916936" y="6300216"/>
            <a:ext cx="317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©2026 The LEGO Group. All rights reserved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7175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F1D59-579F-B4EC-1603-D617E3A77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966-4148-84F9-9322-8A031178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670"/>
            <a:ext cx="10515600" cy="1153640"/>
          </a:xfrm>
        </p:spPr>
        <p:txBody>
          <a:bodyPr anchor="t">
            <a:normAutofit/>
          </a:bodyPr>
          <a:lstStyle/>
          <a:p>
            <a:r>
              <a:rPr lang="en-GB" dirty="0"/>
              <a:t>Articles 5 &amp; 6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BB99144-7C2B-B671-6790-1E3D56CF3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034959"/>
              </p:ext>
            </p:extLst>
          </p:nvPr>
        </p:nvGraphicFramePr>
        <p:xfrm>
          <a:off x="838200" y="2379496"/>
          <a:ext cx="9396046" cy="37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00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A24E6-BE95-75CC-149D-E5679F279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E7C8-99FC-FFD0-77C2-2ED5D063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DOCERAM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1A5CB-A47D-6F8D-AE21-82211DD9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800" dirty="0"/>
              <a:t>C-395/16 DOCERAM v </a:t>
            </a:r>
            <a:r>
              <a:rPr lang="en-GB" sz="1800" dirty="0" err="1"/>
              <a:t>CeramTec</a:t>
            </a:r>
            <a:endParaRPr lang="en-GB" sz="1800" dirty="0"/>
          </a:p>
          <a:p>
            <a:pPr lvl="0"/>
            <a:endParaRPr lang="en-GB" sz="1800" dirty="0"/>
          </a:p>
          <a:p>
            <a:pPr lvl="1"/>
            <a:r>
              <a:rPr lang="en-GB" sz="1800" dirty="0"/>
              <a:t>Baseline test for Article 8(1) CDR </a:t>
            </a:r>
          </a:p>
          <a:p>
            <a:pPr marL="180975" lvl="1" indent="0">
              <a:buNone/>
            </a:pPr>
            <a:r>
              <a:rPr lang="en-GB" sz="1800" dirty="0"/>
              <a:t>   (technical function)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The existence of alternative designs is not decisive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Defines the boundary between functional exclusions and the modular exception</a:t>
            </a:r>
          </a:p>
          <a:p>
            <a:pPr lvl="0"/>
            <a:endParaRPr lang="en-GB" sz="1800" dirty="0"/>
          </a:p>
          <a:p>
            <a:pPr lvl="0"/>
            <a:endParaRPr lang="en-GB" sz="1800" dirty="0"/>
          </a:p>
          <a:p>
            <a:pPr lvl="1"/>
            <a:endParaRPr lang="en-GB" sz="1800" dirty="0"/>
          </a:p>
          <a:p>
            <a:pPr lvl="0"/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1D405-E478-4DD8-AE36-D56A59555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595"/>
          <a:stretch>
            <a:fillRect/>
          </a:stretch>
        </p:blipFill>
        <p:spPr>
          <a:xfrm>
            <a:off x="6327266" y="1610490"/>
            <a:ext cx="3783600" cy="3843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A17347-7639-28EB-769D-61B370D93BCA}"/>
              </a:ext>
            </a:extLst>
          </p:cNvPr>
          <p:cNvSpPr txBox="1"/>
          <p:nvPr/>
        </p:nvSpPr>
        <p:spPr>
          <a:xfrm>
            <a:off x="6245352" y="5652384"/>
            <a:ext cx="4663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</a:rPr>
              <a:t>AI‑generated illustrative schematic of a purely functional industrial component, used to explain the DOCERAM methodology under Article 8(1) CDR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4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C419C-9720-8574-C0C7-1FBB156B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C13-E780-8E29-E454-0B7102B3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LEGO v EUIPO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DD7A-CAD5-E168-B28E-535230D8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800" dirty="0"/>
              <a:t>T-515/19 LEGO</a:t>
            </a:r>
          </a:p>
          <a:p>
            <a:pPr lvl="0"/>
            <a:endParaRPr lang="en-GB" sz="1800" dirty="0"/>
          </a:p>
          <a:p>
            <a:pPr lvl="1"/>
            <a:r>
              <a:rPr lang="en-GB" sz="1800" dirty="0"/>
              <a:t>First LEGO case concretising Article 8(3) CDR (modular exception)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Interconnecting features may remain protectable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Relationship between Articles 8(1) CDR (technical function) and 8(3) CDR (modular exception)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1884A-55BF-4A92-8AF4-6927406D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047" y="1847088"/>
            <a:ext cx="5275753" cy="36045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C4BA27-09FE-766C-425C-E2804703E0B7}"/>
              </a:ext>
            </a:extLst>
          </p:cNvPr>
          <p:cNvSpPr txBox="1"/>
          <p:nvPr/>
        </p:nvSpPr>
        <p:spPr>
          <a:xfrm>
            <a:off x="6327648" y="5779008"/>
            <a:ext cx="50261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</a:rPr>
              <a:t>RCD No. 001664368-0006 “Building blocks from a toy building set” (LEGO)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0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A4D8F-A75E-10DE-50E1-46E1DA814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FD48-47F8-0B71-F08F-B16F2996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Delta Sport v EUIPO – LEGO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A170-ED99-902B-B964-D7331038B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800" dirty="0"/>
              <a:t>T-537/22 (Follow-up to T-515/19 after remittal)</a:t>
            </a:r>
          </a:p>
          <a:p>
            <a:pPr lvl="0"/>
            <a:endParaRPr lang="en-GB" sz="1800" dirty="0"/>
          </a:p>
          <a:p>
            <a:pPr lvl="1"/>
            <a:r>
              <a:rPr lang="en-GB" sz="1800" dirty="0"/>
              <a:t>Concrete application of Articles 8(1)-(3) CDR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Functionality does not prevent Article 8(3) from applying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Design invalid only if all features are excluded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AD12-F848-7760-CE66-52DEAA05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2F2-264F-4B20-BB23-0CAFC4D4233C}" type="datetime1">
              <a:rPr lang="en-GB" smtClean="0"/>
              <a:t>15/05/2026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50918-39E1-D68E-7078-2ACE70D9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8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524A7-DC46-0024-EB86-442574CF8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047" y="1847088"/>
            <a:ext cx="5275753" cy="36045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B9EC1A-6E4B-4736-0866-90B808C265E1}"/>
              </a:ext>
            </a:extLst>
          </p:cNvPr>
          <p:cNvSpPr txBox="1"/>
          <p:nvPr/>
        </p:nvSpPr>
        <p:spPr>
          <a:xfrm>
            <a:off x="6097524" y="5597158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</a:rPr>
              <a:t>RCD No. 001664368-0006 “Building blocks from a toy building set” (LEGO)</a:t>
            </a:r>
          </a:p>
        </p:txBody>
      </p:sp>
    </p:spTree>
    <p:extLst>
      <p:ext uri="{BB962C8B-B14F-4D97-AF65-F5344CB8AC3E}">
        <p14:creationId xmlns:p14="http://schemas.microsoft.com/office/powerpoint/2010/main" val="119833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A1594-F0B9-BD61-C144-1B6CC1476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4526-EC28-FC64-2512-2C42CA24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CJEU </a:t>
            </a:r>
            <a:r>
              <a:rPr lang="es-ES_tradnl" dirty="0" err="1"/>
              <a:t>ruling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898F-DFD6-A308-2781-E9DAC7560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800" dirty="0"/>
              <a:t>C-211/24 LEGO A/S v </a:t>
            </a:r>
            <a:r>
              <a:rPr lang="en-GB" sz="1800" dirty="0" err="1"/>
              <a:t>Pozitív</a:t>
            </a:r>
            <a:r>
              <a:rPr lang="en-GB" sz="1800" dirty="0"/>
              <a:t> </a:t>
            </a:r>
            <a:r>
              <a:rPr lang="en-GB" sz="1800" dirty="0" err="1"/>
              <a:t>Energiaforrás</a:t>
            </a:r>
            <a:r>
              <a:rPr lang="en-GB" sz="1800" dirty="0"/>
              <a:t> Kft.</a:t>
            </a:r>
          </a:p>
          <a:p>
            <a:pPr lvl="0"/>
            <a:endParaRPr lang="en-GB" sz="1800" dirty="0"/>
          </a:p>
          <a:p>
            <a:pPr lvl="1"/>
            <a:r>
              <a:rPr lang="en-GB" sz="1800" dirty="0"/>
              <a:t>Enforcement context for Article 8(3) CDR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Scope of protection assessed via the “informed user”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Courts cannot deny remedies based on limited infringement</a:t>
            </a:r>
            <a:endParaRPr lang="en-GB" dirty="0"/>
          </a:p>
          <a:p>
            <a:pPr lvl="0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BB7B5-61F6-E739-8159-A4246625E545}"/>
              </a:ext>
            </a:extLst>
          </p:cNvPr>
          <p:cNvGrpSpPr/>
          <p:nvPr/>
        </p:nvGrpSpPr>
        <p:grpSpPr>
          <a:xfrm>
            <a:off x="6501002" y="2376000"/>
            <a:ext cx="3783600" cy="4109317"/>
            <a:chOff x="6501002" y="2376000"/>
            <a:chExt cx="3783600" cy="41093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605440-D1A0-E08E-E850-AB7790609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1002" y="2376000"/>
              <a:ext cx="3783600" cy="23125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9475BB-CC4E-79C3-6C13-B93FC45DF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6022" y="4850607"/>
              <a:ext cx="1693560" cy="16347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5494606"/>
      </p:ext>
    </p:extLst>
  </p:cSld>
  <p:clrMapOvr>
    <a:masterClrMapping/>
  </p:clrMapOvr>
</p:sld>
</file>

<file path=ppt/theme/theme1.xml><?xml version="1.0" encoding="utf-8"?>
<a:theme xmlns:a="http://schemas.openxmlformats.org/drawingml/2006/main" name="Berggren Theme">
  <a:themeElements>
    <a:clrScheme name="Berggren">
      <a:dk1>
        <a:sysClr val="windowText" lastClr="000000"/>
      </a:dk1>
      <a:lt1>
        <a:sysClr val="window" lastClr="FFFFFF"/>
      </a:lt1>
      <a:dk2>
        <a:srgbClr val="1A2634"/>
      </a:dk2>
      <a:lt2>
        <a:srgbClr val="FF6347"/>
      </a:lt2>
      <a:accent1>
        <a:srgbClr val="154037"/>
      </a:accent1>
      <a:accent2>
        <a:srgbClr val="84BDAD"/>
      </a:accent2>
      <a:accent3>
        <a:srgbClr val="CD6C47"/>
      </a:accent3>
      <a:accent4>
        <a:srgbClr val="DAD5C3"/>
      </a:accent4>
      <a:accent5>
        <a:srgbClr val="5C153D"/>
      </a:accent5>
      <a:accent6>
        <a:srgbClr val="C9F1EC"/>
      </a:accent6>
      <a:hlink>
        <a:srgbClr val="0563C1"/>
      </a:hlink>
      <a:folHlink>
        <a:srgbClr val="954F72"/>
      </a:folHlink>
    </a:clrScheme>
    <a:fontScheme name="Berggren">
      <a:majorFont>
        <a:latin typeface="Constant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erggren_PPT_template.pptx" id="{EB30D35B-80B9-4750-8246-45B0A790CB52}" vid="{5A471E41-CE5C-480E-91CD-B9AEF3F9C9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Berggren_PPT_pohja_2025</Template>
  <TotalTime>601</TotalTime>
  <Words>583</Words>
  <Application>Microsoft Office PowerPoint</Application>
  <PresentationFormat>Widescreen</PresentationFormat>
  <Paragraphs>101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Constantia</vt:lpstr>
      <vt:lpstr>Segoe UI</vt:lpstr>
      <vt:lpstr>Berggren Theme</vt:lpstr>
      <vt:lpstr>The Lego Exception:  A peek behind the legislative carve-out for modular systems</vt:lpstr>
      <vt:lpstr>Legal background</vt:lpstr>
      <vt:lpstr>Legal background</vt:lpstr>
      <vt:lpstr>What is the Lego exception?</vt:lpstr>
      <vt:lpstr>Articles 5 &amp; 6</vt:lpstr>
      <vt:lpstr>DOCERAM</vt:lpstr>
      <vt:lpstr>LEGO v EUIPO</vt:lpstr>
      <vt:lpstr>Delta Sport v EUIPO – LEGO</vt:lpstr>
      <vt:lpstr>CJEU ruling</vt:lpstr>
      <vt:lpstr>Why it matters</vt:lpstr>
      <vt:lpstr>Thank you for your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Anu Flink</dc:creator>
  <cp:lastModifiedBy>Paula de Andrés Gómez</cp:lastModifiedBy>
  <cp:revision>6</cp:revision>
  <dcterms:created xsi:type="dcterms:W3CDTF">2026-04-30T05:40:32Z</dcterms:created>
  <dcterms:modified xsi:type="dcterms:W3CDTF">2026-05-15T13:25:31Z</dcterms:modified>
</cp:coreProperties>
</file>